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CC0EA-92BF-4384-B3A0-CC04EA27A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999D35-CA01-4BF2-A125-11DB5B3C5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604304-B5EC-4518-96F4-2A16C727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495300"/>
            <a:ext cx="105765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F32BB96A-2394-4BC0-937B-ADD28CE0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461010"/>
            <a:ext cx="11117580" cy="59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2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08D458C1-C088-442C-BB2B-8036BAE9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483870"/>
            <a:ext cx="11650980" cy="58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 enthält.&#10;&#10;Mit hoher Zuverlässigkeit generierte Beschreibung">
            <a:extLst>
              <a:ext uri="{FF2B5EF4-FFF2-40B4-BE49-F238E27FC236}">
                <a16:creationId xmlns:a16="http://schemas.microsoft.com/office/drawing/2014/main" id="{AEC1BDD1-BB2C-4FFB-955E-19742783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29590"/>
            <a:ext cx="11551920" cy="57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0AA9D24-71A9-43BA-872C-EE11C05E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582930"/>
            <a:ext cx="1048512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77066852-2464-45D6-B44D-789233EB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" y="514350"/>
            <a:ext cx="1174242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B86C9F5F-79F2-4CE1-98F1-84263C502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0" y="556260"/>
            <a:ext cx="9342120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6E3EADF-260E-494D-94E5-715A4672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803910"/>
            <a:ext cx="813054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4E49AA4E-45EE-47B7-ADFC-90A0C675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929640"/>
            <a:ext cx="1152906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4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48F203C0-100C-4CFB-9613-03BBB74B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517"/>
            <a:ext cx="12192000" cy="58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7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B0182141-D861-45E1-BA03-8407978B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784860"/>
            <a:ext cx="1075182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6FA0207C-DE1C-414B-B5A8-27BC2A03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449580"/>
            <a:ext cx="1094232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F57B5D6-57E6-4BC8-B6C2-B8BB0259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594360"/>
            <a:ext cx="1160526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CD41662F-ECCA-4B0B-94F4-60FDB94F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468630"/>
            <a:ext cx="1056894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1F3426-FB49-462B-AEF3-767342AA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2910"/>
            <a:ext cx="1143000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CFA0F6BD-82E4-4A5F-A9DE-86401B02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26720"/>
            <a:ext cx="105537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9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0A21F57-607D-47A6-97C1-710AA44A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45770"/>
            <a:ext cx="1100328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89B5FA91-756C-4095-9827-01EA4E5C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441960"/>
            <a:ext cx="1122426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2B1500A6-F6E0-4F12-AE81-680AF262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445770"/>
            <a:ext cx="1066038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C9E822A-6E95-447A-ABA8-5270C66E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426720"/>
            <a:ext cx="1156716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41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Breitbild</PresentationFormat>
  <Paragraphs>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Stuhlpfarrer Sylvia</dc:creator>
  <cp:lastModifiedBy>Stuhlpfarrer Sylvia</cp:lastModifiedBy>
  <cp:revision>3</cp:revision>
  <dcterms:created xsi:type="dcterms:W3CDTF">2017-11-21T21:30:31Z</dcterms:created>
  <dcterms:modified xsi:type="dcterms:W3CDTF">2017-11-21T21:40:05Z</dcterms:modified>
</cp:coreProperties>
</file>