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B428A-8AC6-417B-948F-9101449B0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ACD6E7-5C4B-483D-B401-02CAD77B6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39579A-C4E8-433B-9A1F-EB8B5375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8D5EA-57E9-428F-8229-70AE90E9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8ABF9-0055-49AB-B372-4748CC30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09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A0514-2A8B-4EAE-B9F9-15B49292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CE297A-045A-468C-85C3-DE8DFCE66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0A5EDC-F7BF-47D8-9C39-4A4518F7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C9283F-47A5-4FD5-B05F-8C08954A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223987-D330-42B1-A288-85854AF4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05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4422C8-47C1-4E2B-936E-C89E5F5AD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1CA43B-7632-4428-B901-4AB7AEA79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7C870A-767D-4665-B5CC-8E5FFA33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BFD54D-E034-40C5-AAF8-FE3CB5F9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DB48E8-DD6B-46D3-A544-21B0B13F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30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BD95C-AEBB-4992-B8EE-3646C1DE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5327E8-7D29-4674-9A4A-137EFA2E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BD872C-1D26-4D82-9D91-2B2EA1B4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334320-C98E-41BF-9E9D-E2580500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A31FAE-F520-48F4-AD5A-924FE8D4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A0FB7-A038-4307-B210-DA855192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4AB9A6-1B1E-4E63-B296-62DA0A43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92A8CC-1A67-4324-923A-6A67CF3D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8A6794-BAB8-4F26-B6C9-BF26748B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938730-B008-4C89-8CE6-B35CE2C6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14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9DF65-7D95-4B64-A795-4C3A2714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58BE17-D0B1-4F70-9435-FD61950C7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B99EB7-7F6D-48DF-8EE4-DB0A07BDB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63B610-CDF8-4016-97C0-58783169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ED616C-777A-4D87-9B38-43BF688E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7DEFAF-5653-4C70-A081-702942F0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87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C197C-C70A-4A32-A9D1-A2E7F61C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4CF618-F521-4D7E-89EA-B4C97D1AF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CD6E1B-E675-41BF-B1B7-F7346BF0C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1429B7-3052-4FA9-8139-F8783F52E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BB8EB8-ABBE-4A32-874E-FEA4B5FB4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C00A66-B869-427A-8337-CB0F712A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2293DE2-D5EE-40F5-B70A-3673D63C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AE5157-6200-40BD-B34A-DB8716C9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35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FE5BB-DCB1-4BC8-9F8D-9A3307D8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4EA82D-B0EE-4B79-A394-5E2BC780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211B42-61D0-4049-A25F-19BF7581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E0FFA4-CBA5-4F07-94E5-82618FF0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50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A0D817-BFF5-469B-AE71-796987B1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6EBAC7-A62F-49DC-96CC-ABB171D3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D9208C-11C8-4328-B3BD-3AA7534E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75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DCA8F-A294-401C-A3C8-A9E1A4DC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F62AC5-F531-4097-A3BC-76792E108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7B5D23-7A08-4DDF-84F4-661008F9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95F499-7D5F-435D-B329-3451D4D9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CD033D-FD65-454F-A692-7212079C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2C204E-992D-4006-A6D5-B846AD27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88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CE66A-BD06-424A-9E2F-0EF619CE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5B9DDC-542B-4CD0-A448-4A0937960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0D258B-B8C4-4327-99E7-097EC4107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2DFB11-75A5-4414-8DDE-4AE86583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063E1E4-868A-4C42-9A48-8E6F4BD2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CC1D70-5F0E-4EC4-9496-329D553B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78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CA53754-D9CB-4253-AD2F-19052CF6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F5958-8867-49AD-820E-73045CEBA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95ADA2-CEDE-482C-AD57-B023E6399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49FA-053C-4442-81C9-EF7B36EF18A7}" type="datetimeFigureOut">
              <a:rPr lang="de-DE" smtClean="0"/>
              <a:t>20.02.2018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185EA4-8EFC-497F-88A5-DB9C8D3ED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70E133-2CE8-4A44-94E4-57756DDE2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6353-CF7C-441A-9DAB-D5FAC69A39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69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eb-veritas-unity-stage.avallain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FC777-1A5E-41F1-ACBE-746C639A6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10000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5D4C97-EB69-4F78-8C83-2F1D0DE7B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für LehrerInnen und SchülerInnen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BF6C10-B04C-4CB1-B907-2D62E36D2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65" y="5968863"/>
            <a:ext cx="72101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55B2786-EC16-427F-8009-E5EC3415E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926" y="1735638"/>
            <a:ext cx="9144000" cy="4033649"/>
          </a:xfrm>
        </p:spPr>
        <p:txBody>
          <a:bodyPr>
            <a:no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Wir wollen Lerninhalte 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so bereitstellen, dass LehrerInnen und SchülerInnen durch diese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unterstützt werden, um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einen zielgerichteten, effizienten und unbeschwerten Schulalltag 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erleben zu können.</a:t>
            </a:r>
            <a:br>
              <a:rPr lang="de-DE" sz="4000" dirty="0">
                <a:solidFill>
                  <a:schemeClr val="bg1"/>
                </a:solidFill>
              </a:rPr>
            </a:b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32F2C6-E863-4795-97D6-9EA32793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65" y="5968863"/>
            <a:ext cx="72101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6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2"/>
            <a:extLst>
              <a:ext uri="{FF2B5EF4-FFF2-40B4-BE49-F238E27FC236}">
                <a16:creationId xmlns:a16="http://schemas.microsoft.com/office/drawing/2014/main" id="{09D15CF7-28A0-45A0-AF84-370895A20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867"/>
            <a:ext cx="12192000" cy="813880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32B7393-0AD8-4A13-9C1D-188439A2A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65" y="5968863"/>
            <a:ext cx="72101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9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FC777-1A5E-41F1-ACBE-746C639A6D8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de-DE" sz="10000" dirty="0">
                <a:solidFill>
                  <a:schemeClr val="bg1"/>
                </a:solidFill>
              </a:rPr>
              <a:t>Im Unterricht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A3021A-9638-4F24-B822-D14EA1291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Pfad durch die Stunde      	</a:t>
            </a:r>
            <a:r>
              <a:rPr lang="de-DE" dirty="0">
                <a:solidFill>
                  <a:schemeClr val="bg1"/>
                </a:solidFill>
              </a:rPr>
              <a:t>Leitfaden aus Theorie und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					passgenauen Beispielen</a:t>
            </a:r>
            <a:br>
              <a:rPr lang="de-DE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Fokussierung auf das Wesentliche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GeoGebra-Einsatz genau abgestimmt und sofort ersichtlich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Aufgaben auswertbar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Hybridlösung mit Zukunftspotenzial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309CCF-7BA7-41B5-BEC5-22331253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65" y="5968863"/>
            <a:ext cx="72101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FC777-1A5E-41F1-ACBE-746C639A6D8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de-DE" sz="10000" dirty="0">
                <a:solidFill>
                  <a:schemeClr val="bg1"/>
                </a:solidFill>
              </a:rPr>
              <a:t>Nach dem Unterricht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A3021A-9638-4F24-B822-D14EA1291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geschlossene Aufgaben beliebig oft wiederholbar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Wissen und Üben greifen ineinander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Übersicht über bereits bearbeitete Aufgaben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optimiert für alle Endgeräte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F9387D-AB5A-4679-871C-81201C85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65" y="5968863"/>
            <a:ext cx="72101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1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FC777-1A5E-41F1-ACBE-746C639A6D8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de-DE" sz="10000" dirty="0">
                <a:solidFill>
                  <a:schemeClr val="bg1"/>
                </a:solidFill>
              </a:rPr>
              <a:t>Das Besondere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A3021A-9638-4F24-B822-D14EA1291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lerntypenspezifische Aufbereitung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analog und digital sind eigenständig nutzbar und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funktionieren auch integrativ 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erstes echtes interaktives E-Book PLUS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E78F51-854B-4B60-8228-00CB8B754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65" y="5968863"/>
            <a:ext cx="72101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1FDD4E0-1185-4323-AD1E-64071C58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405"/>
            <a:ext cx="12225059" cy="816087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BD4EE3D-D6F7-4B6B-B9B0-269D1AE0208B}"/>
              </a:ext>
            </a:extLst>
          </p:cNvPr>
          <p:cNvSpPr txBox="1"/>
          <p:nvPr/>
        </p:nvSpPr>
        <p:spPr>
          <a:xfrm>
            <a:off x="437854" y="487930"/>
            <a:ext cx="4292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Danke für Ihre Aufmerksamkeit und</a:t>
            </a:r>
          </a:p>
          <a:p>
            <a:r>
              <a:rPr lang="de-DE" dirty="0"/>
              <a:t>die Möglichkeit,</a:t>
            </a:r>
          </a:p>
          <a:p>
            <a:r>
              <a:rPr lang="de-DE" dirty="0"/>
              <a:t>g</a:t>
            </a:r>
            <a:r>
              <a:rPr lang="de-DE"/>
              <a:t>emeinsam </a:t>
            </a:r>
            <a:r>
              <a:rPr lang="de-DE" dirty="0"/>
              <a:t>mit Ihnen in eine </a:t>
            </a:r>
          </a:p>
          <a:p>
            <a:r>
              <a:rPr lang="de-DE" dirty="0"/>
              <a:t>hybride (analog-digitale) Welt zu starten.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51CE45-AA29-4105-A78D-B527C5F8C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965" y="5968863"/>
            <a:ext cx="72101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2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Breitbild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Vision</vt:lpstr>
      <vt:lpstr>Wir wollen Lerninhalte  so bereitstellen, dass LehrerInnen und SchülerInnen durch diese unterstützt werden, um einen zielgerichteten, effizienten und unbeschwerten Schulalltag  erleben zu können. </vt:lpstr>
      <vt:lpstr>PowerPoint-Präsentation</vt:lpstr>
      <vt:lpstr>Im Unterricht</vt:lpstr>
      <vt:lpstr>Nach dem Unterricht</vt:lpstr>
      <vt:lpstr>Das Besondere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</dc:title>
  <dc:creator>Claudia Märzinger-Dürrank</dc:creator>
  <cp:lastModifiedBy>Claudia Märzinger-Dürrank</cp:lastModifiedBy>
  <cp:revision>17</cp:revision>
  <dcterms:created xsi:type="dcterms:W3CDTF">2018-02-16T06:20:39Z</dcterms:created>
  <dcterms:modified xsi:type="dcterms:W3CDTF">2018-02-20T13:29:51Z</dcterms:modified>
</cp:coreProperties>
</file>