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7" r:id="rId11"/>
    <p:sldId id="268" r:id="rId12"/>
    <p:sldId id="265" r:id="rId13"/>
    <p:sldId id="269" r:id="rId14"/>
    <p:sldId id="270" r:id="rId15"/>
    <p:sldId id="271" r:id="rId16"/>
    <p:sldId id="266" r:id="rId17"/>
    <p:sldId id="272" r:id="rId18"/>
    <p:sldId id="273" r:id="rId19"/>
    <p:sldId id="274" r:id="rId20"/>
    <p:sldId id="275" r:id="rId21"/>
    <p:sldId id="263" r:id="rId22"/>
    <p:sldId id="302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3" r:id="rId47"/>
    <p:sldId id="27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533B6-C647-4AB7-BEF7-C5A845A3CA93}" v="15" dt="2020-11-13T06:24:45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mund Huditz" userId="6109bb57b0ba1cb9" providerId="LiveId" clId="{06D533B6-C647-4AB7-BEF7-C5A845A3CA93}"/>
    <pc:docChg chg="custSel modSld">
      <pc:chgData name="Edmund Huditz" userId="6109bb57b0ba1cb9" providerId="LiveId" clId="{06D533B6-C647-4AB7-BEF7-C5A845A3CA93}" dt="2020-11-13T06:26:28.522" v="259" actId="1076"/>
      <pc:docMkLst>
        <pc:docMk/>
      </pc:docMkLst>
      <pc:sldChg chg="addSp delSp modSp">
        <pc:chgData name="Edmund Huditz" userId="6109bb57b0ba1cb9" providerId="LiveId" clId="{06D533B6-C647-4AB7-BEF7-C5A845A3CA93}" dt="2020-11-05T16:21:41.163" v="14" actId="20577"/>
        <pc:sldMkLst>
          <pc:docMk/>
          <pc:sldMk cId="334861696" sldId="256"/>
        </pc:sldMkLst>
        <pc:spChg chg="mod">
          <ac:chgData name="Edmund Huditz" userId="6109bb57b0ba1cb9" providerId="LiveId" clId="{06D533B6-C647-4AB7-BEF7-C5A845A3CA93}" dt="2020-11-05T16:21:41.163" v="14" actId="20577"/>
          <ac:spMkLst>
            <pc:docMk/>
            <pc:sldMk cId="334861696" sldId="256"/>
            <ac:spMk id="2" creationId="{AA714D63-5AB7-4BED-B521-01129120425C}"/>
          </ac:spMkLst>
        </pc:spChg>
        <pc:spChg chg="mod">
          <ac:chgData name="Edmund Huditz" userId="6109bb57b0ba1cb9" providerId="LiveId" clId="{06D533B6-C647-4AB7-BEF7-C5A845A3CA93}" dt="2020-11-05T16:09:10.711" v="10" actId="20577"/>
          <ac:spMkLst>
            <pc:docMk/>
            <pc:sldMk cId="334861696" sldId="256"/>
            <ac:spMk id="3" creationId="{AC21619D-E271-4A50-9A4D-02B9AEA11692}"/>
          </ac:spMkLst>
        </pc:spChg>
        <pc:picChg chg="del">
          <ac:chgData name="Edmund Huditz" userId="6109bb57b0ba1cb9" providerId="LiveId" clId="{06D533B6-C647-4AB7-BEF7-C5A845A3CA93}" dt="2020-11-05T16:08:44.404" v="0" actId="478"/>
          <ac:picMkLst>
            <pc:docMk/>
            <pc:sldMk cId="334861696" sldId="256"/>
            <ac:picMk id="4" creationId="{733E5601-9A32-4302-8E4C-7918D57BBFDB}"/>
          </ac:picMkLst>
        </pc:picChg>
        <pc:picChg chg="add mod">
          <ac:chgData name="Edmund Huditz" userId="6109bb57b0ba1cb9" providerId="LiveId" clId="{06D533B6-C647-4AB7-BEF7-C5A845A3CA93}" dt="2020-11-05T16:08:56.870" v="2" actId="1076"/>
          <ac:picMkLst>
            <pc:docMk/>
            <pc:sldMk cId="334861696" sldId="256"/>
            <ac:picMk id="5" creationId="{41EF5184-709F-4C80-962F-8F9B3B31F7F5}"/>
          </ac:picMkLst>
        </pc:picChg>
      </pc:sldChg>
      <pc:sldChg chg="addSp modSp">
        <pc:chgData name="Edmund Huditz" userId="6109bb57b0ba1cb9" providerId="LiveId" clId="{06D533B6-C647-4AB7-BEF7-C5A845A3CA93}" dt="2020-11-13T06:26:28.522" v="259" actId="1076"/>
        <pc:sldMkLst>
          <pc:docMk/>
          <pc:sldMk cId="2494803093" sldId="303"/>
        </pc:sldMkLst>
        <pc:spChg chg="mod">
          <ac:chgData name="Edmund Huditz" userId="6109bb57b0ba1cb9" providerId="LiveId" clId="{06D533B6-C647-4AB7-BEF7-C5A845A3CA93}" dt="2020-11-13T06:26:14.815" v="258" actId="1076"/>
          <ac:spMkLst>
            <pc:docMk/>
            <pc:sldMk cId="2494803093" sldId="303"/>
            <ac:spMk id="2" creationId="{AA714D63-5AB7-4BED-B521-01129120425C}"/>
          </ac:spMkLst>
        </pc:spChg>
        <pc:spChg chg="add mod">
          <ac:chgData name="Edmund Huditz" userId="6109bb57b0ba1cb9" providerId="LiveId" clId="{06D533B6-C647-4AB7-BEF7-C5A845A3CA93}" dt="2020-11-13T06:26:28.522" v="259" actId="1076"/>
          <ac:spMkLst>
            <pc:docMk/>
            <pc:sldMk cId="2494803093" sldId="303"/>
            <ac:spMk id="3" creationId="{E00FBB0B-1F38-4999-B83A-D8E87242497C}"/>
          </ac:spMkLst>
        </pc:spChg>
      </pc:sldChg>
    </pc:docChg>
  </pc:docChgLst>
  <pc:docChgLst>
    <pc:chgData name="Edmund Huditz" userId="6109bb57b0ba1cb9" providerId="LiveId" clId="{075B81DC-D5F0-4307-BBD7-99E2D937F67C}"/>
    <pc:docChg chg="modSld">
      <pc:chgData name="Edmund Huditz" userId="6109bb57b0ba1cb9" providerId="LiveId" clId="{075B81DC-D5F0-4307-BBD7-99E2D937F67C}" dt="2020-04-01T13:37:58.598" v="27" actId="1076"/>
      <pc:docMkLst>
        <pc:docMk/>
      </pc:docMkLst>
      <pc:sldChg chg="addSp modSp">
        <pc:chgData name="Edmund Huditz" userId="6109bb57b0ba1cb9" providerId="LiveId" clId="{075B81DC-D5F0-4307-BBD7-99E2D937F67C}" dt="2020-04-01T13:37:58.598" v="27" actId="1076"/>
        <pc:sldMkLst>
          <pc:docMk/>
          <pc:sldMk cId="334861696" sldId="256"/>
        </pc:sldMkLst>
        <pc:spChg chg="mod">
          <ac:chgData name="Edmund Huditz" userId="6109bb57b0ba1cb9" providerId="LiveId" clId="{075B81DC-D5F0-4307-BBD7-99E2D937F67C}" dt="2020-04-01T13:37:34.056" v="20" actId="14100"/>
          <ac:spMkLst>
            <pc:docMk/>
            <pc:sldMk cId="334861696" sldId="256"/>
            <ac:spMk id="3" creationId="{AC21619D-E271-4A50-9A4D-02B9AEA11692}"/>
          </ac:spMkLst>
        </pc:spChg>
        <pc:picChg chg="add mod">
          <ac:chgData name="Edmund Huditz" userId="6109bb57b0ba1cb9" providerId="LiveId" clId="{075B81DC-D5F0-4307-BBD7-99E2D937F67C}" dt="2020-04-01T13:37:58.598" v="27" actId="1076"/>
          <ac:picMkLst>
            <pc:docMk/>
            <pc:sldMk cId="334861696" sldId="256"/>
            <ac:picMk id="4" creationId="{733E5601-9A32-4302-8E4C-7918D57BBFDB}"/>
          </ac:picMkLst>
        </pc:picChg>
      </pc:sldChg>
      <pc:sldChg chg="modSp">
        <pc:chgData name="Edmund Huditz" userId="6109bb57b0ba1cb9" providerId="LiveId" clId="{075B81DC-D5F0-4307-BBD7-99E2D937F67C}" dt="2020-03-31T05:16:00.512" v="16" actId="20577"/>
        <pc:sldMkLst>
          <pc:docMk/>
          <pc:sldMk cId="842471962" sldId="278"/>
        </pc:sldMkLst>
        <pc:spChg chg="mod">
          <ac:chgData name="Edmund Huditz" userId="6109bb57b0ba1cb9" providerId="LiveId" clId="{075B81DC-D5F0-4307-BBD7-99E2D937F67C}" dt="2020-03-31T05:16:00.512" v="16" actId="20577"/>
          <ac:spMkLst>
            <pc:docMk/>
            <pc:sldMk cId="842471962" sldId="278"/>
            <ac:spMk id="3" creationId="{AC21619D-E271-4A50-9A4D-02B9AEA11692}"/>
          </ac:spMkLst>
        </pc:spChg>
      </pc:sldChg>
      <pc:sldChg chg="modSp">
        <pc:chgData name="Edmund Huditz" userId="6109bb57b0ba1cb9" providerId="LiveId" clId="{075B81DC-D5F0-4307-BBD7-99E2D937F67C}" dt="2020-03-31T05:16:35.338" v="17" actId="20577"/>
        <pc:sldMkLst>
          <pc:docMk/>
          <pc:sldMk cId="4137672882" sldId="290"/>
        </pc:sldMkLst>
        <pc:spChg chg="mod">
          <ac:chgData name="Edmund Huditz" userId="6109bb57b0ba1cb9" providerId="LiveId" clId="{075B81DC-D5F0-4307-BBD7-99E2D937F67C}" dt="2020-03-31T05:16:35.338" v="17" actId="20577"/>
          <ac:spMkLst>
            <pc:docMk/>
            <pc:sldMk cId="4137672882" sldId="290"/>
            <ac:spMk id="3" creationId="{AC21619D-E271-4A50-9A4D-02B9AEA11692}"/>
          </ac:spMkLst>
        </pc:spChg>
      </pc:sldChg>
    </pc:docChg>
  </pc:docChgLst>
  <pc:docChgLst>
    <pc:chgData name="Edmund Huditz" userId="6109bb57b0ba1cb9" providerId="LiveId" clId="{DDBDCAC0-4AEE-4B6F-94B7-C502BDDF2211}"/>
    <pc:docChg chg="custSel addSld modSld">
      <pc:chgData name="Edmund Huditz" userId="6109bb57b0ba1cb9" providerId="LiveId" clId="{DDBDCAC0-4AEE-4B6F-94B7-C502BDDF2211}" dt="2020-02-21T15:28:44.774" v="154" actId="20577"/>
      <pc:docMkLst>
        <pc:docMk/>
      </pc:docMkLst>
      <pc:sldChg chg="modSp">
        <pc:chgData name="Edmund Huditz" userId="6109bb57b0ba1cb9" providerId="LiveId" clId="{DDBDCAC0-4AEE-4B6F-94B7-C502BDDF2211}" dt="2020-02-21T15:28:44.774" v="154" actId="20577"/>
        <pc:sldMkLst>
          <pc:docMk/>
          <pc:sldMk cId="334861696" sldId="256"/>
        </pc:sldMkLst>
        <pc:spChg chg="mod">
          <ac:chgData name="Edmund Huditz" userId="6109bb57b0ba1cb9" providerId="LiveId" clId="{DDBDCAC0-4AEE-4B6F-94B7-C502BDDF2211}" dt="2020-02-21T15:28:44.774" v="154" actId="20577"/>
          <ac:spMkLst>
            <pc:docMk/>
            <pc:sldMk cId="334861696" sldId="256"/>
            <ac:spMk id="3" creationId="{AC21619D-E271-4A50-9A4D-02B9AEA11692}"/>
          </ac:spMkLst>
        </pc:spChg>
      </pc:sldChg>
      <pc:sldChg chg="modSp">
        <pc:chgData name="Edmund Huditz" userId="6109bb57b0ba1cb9" providerId="LiveId" clId="{DDBDCAC0-4AEE-4B6F-94B7-C502BDDF2211}" dt="2020-02-08T16:35:10.283" v="4" actId="6549"/>
        <pc:sldMkLst>
          <pc:docMk/>
          <pc:sldMk cId="2417969454" sldId="263"/>
        </pc:sldMkLst>
        <pc:spChg chg="mod">
          <ac:chgData name="Edmund Huditz" userId="6109bb57b0ba1cb9" providerId="LiveId" clId="{DDBDCAC0-4AEE-4B6F-94B7-C502BDDF2211}" dt="2020-02-08T16:35:10.283" v="4" actId="6549"/>
          <ac:spMkLst>
            <pc:docMk/>
            <pc:sldMk cId="2417969454" sldId="263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9:38.751" v="103" actId="14100"/>
        <pc:sldMkLst>
          <pc:docMk/>
          <pc:sldMk cId="1474576343" sldId="276"/>
        </pc:sldMkLst>
        <pc:spChg chg="mod">
          <ac:chgData name="Edmund Huditz" userId="6109bb57b0ba1cb9" providerId="LiveId" clId="{DDBDCAC0-4AEE-4B6F-94B7-C502BDDF2211}" dt="2020-02-19T06:39:38.751" v="103" actId="14100"/>
          <ac:spMkLst>
            <pc:docMk/>
            <pc:sldMk cId="1474576343" sldId="276"/>
            <ac:spMk id="6" creationId="{BDDDD76D-E033-4719-9D4E-FC83E138D032}"/>
          </ac:spMkLst>
        </pc:spChg>
      </pc:sldChg>
      <pc:sldChg chg="addSp delSp modSp">
        <pc:chgData name="Edmund Huditz" userId="6109bb57b0ba1cb9" providerId="LiveId" clId="{DDBDCAC0-4AEE-4B6F-94B7-C502BDDF2211}" dt="2020-02-19T06:21:24.285" v="82" actId="478"/>
        <pc:sldMkLst>
          <pc:docMk/>
          <pc:sldMk cId="338956829" sldId="277"/>
        </pc:sldMkLst>
        <pc:spChg chg="del mod">
          <ac:chgData name="Edmund Huditz" userId="6109bb57b0ba1cb9" providerId="LiveId" clId="{DDBDCAC0-4AEE-4B6F-94B7-C502BDDF2211}" dt="2020-02-19T06:21:10.604" v="81" actId="478"/>
          <ac:spMkLst>
            <pc:docMk/>
            <pc:sldMk cId="338956829" sldId="277"/>
            <ac:spMk id="3" creationId="{AC21619D-E271-4A50-9A4D-02B9AEA11692}"/>
          </ac:spMkLst>
        </pc:spChg>
        <pc:spChg chg="add del mod">
          <ac:chgData name="Edmund Huditz" userId="6109bb57b0ba1cb9" providerId="LiveId" clId="{DDBDCAC0-4AEE-4B6F-94B7-C502BDDF2211}" dt="2020-02-19T06:21:24.285" v="82" actId="478"/>
          <ac:spMkLst>
            <pc:docMk/>
            <pc:sldMk cId="338956829" sldId="277"/>
            <ac:spMk id="5" creationId="{119FA545-DCFF-4199-8B0D-80CB4C633BD1}"/>
          </ac:spMkLst>
        </pc:spChg>
      </pc:sldChg>
      <pc:sldChg chg="addSp delSp modSp">
        <pc:chgData name="Edmund Huditz" userId="6109bb57b0ba1cb9" providerId="LiveId" clId="{DDBDCAC0-4AEE-4B6F-94B7-C502BDDF2211}" dt="2020-02-19T07:13:03.456" v="110" actId="1076"/>
        <pc:sldMkLst>
          <pc:docMk/>
          <pc:sldMk cId="1347600439" sldId="279"/>
        </pc:sldMkLst>
        <pc:picChg chg="add mod">
          <ac:chgData name="Edmund Huditz" userId="6109bb57b0ba1cb9" providerId="LiveId" clId="{DDBDCAC0-4AEE-4B6F-94B7-C502BDDF2211}" dt="2020-02-19T07:04:30.072" v="107" actId="14100"/>
          <ac:picMkLst>
            <pc:docMk/>
            <pc:sldMk cId="1347600439" sldId="279"/>
            <ac:picMk id="3" creationId="{9FDA3205-57CE-4438-A408-ADAF26F91CB2}"/>
          </ac:picMkLst>
        </pc:picChg>
        <pc:picChg chg="add mod">
          <ac:chgData name="Edmund Huditz" userId="6109bb57b0ba1cb9" providerId="LiveId" clId="{DDBDCAC0-4AEE-4B6F-94B7-C502BDDF2211}" dt="2020-02-19T07:13:03.456" v="110" actId="1076"/>
          <ac:picMkLst>
            <pc:docMk/>
            <pc:sldMk cId="1347600439" sldId="279"/>
            <ac:picMk id="4" creationId="{8C2A3C43-A1F5-4F9E-95CC-172DFC98F05B}"/>
          </ac:picMkLst>
        </pc:picChg>
        <pc:picChg chg="del">
          <ac:chgData name="Edmund Huditz" userId="6109bb57b0ba1cb9" providerId="LiveId" clId="{DDBDCAC0-4AEE-4B6F-94B7-C502BDDF2211}" dt="2020-02-19T07:04:15.719" v="104" actId="478"/>
          <ac:picMkLst>
            <pc:docMk/>
            <pc:sldMk cId="1347600439" sldId="279"/>
            <ac:picMk id="7" creationId="{B188644B-3322-48AD-A80F-294460B0D8B1}"/>
          </ac:picMkLst>
        </pc:picChg>
        <pc:picChg chg="del">
          <ac:chgData name="Edmund Huditz" userId="6109bb57b0ba1cb9" providerId="LiveId" clId="{DDBDCAC0-4AEE-4B6F-94B7-C502BDDF2211}" dt="2020-02-19T07:04:33.958" v="108" actId="478"/>
          <ac:picMkLst>
            <pc:docMk/>
            <pc:sldMk cId="1347600439" sldId="279"/>
            <ac:picMk id="8" creationId="{6F7763A2-9F91-4C36-A8F5-4C0297E0F214}"/>
          </ac:picMkLst>
        </pc:picChg>
      </pc:sldChg>
      <pc:sldChg chg="modSp">
        <pc:chgData name="Edmund Huditz" userId="6109bb57b0ba1cb9" providerId="LiveId" clId="{DDBDCAC0-4AEE-4B6F-94B7-C502BDDF2211}" dt="2020-02-19T06:36:16.653" v="88" actId="20577"/>
        <pc:sldMkLst>
          <pc:docMk/>
          <pc:sldMk cId="250875284" sldId="282"/>
        </pc:sldMkLst>
        <pc:spChg chg="mod">
          <ac:chgData name="Edmund Huditz" userId="6109bb57b0ba1cb9" providerId="LiveId" clId="{DDBDCAC0-4AEE-4B6F-94B7-C502BDDF2211}" dt="2020-02-19T06:36:16.653" v="88" actId="20577"/>
          <ac:spMkLst>
            <pc:docMk/>
            <pc:sldMk cId="250875284" sldId="282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6:04.392" v="86" actId="20577"/>
        <pc:sldMkLst>
          <pc:docMk/>
          <pc:sldMk cId="3787320492" sldId="283"/>
        </pc:sldMkLst>
        <pc:spChg chg="mod">
          <ac:chgData name="Edmund Huditz" userId="6109bb57b0ba1cb9" providerId="LiveId" clId="{DDBDCAC0-4AEE-4B6F-94B7-C502BDDF2211}" dt="2020-02-19T06:36:04.392" v="86" actId="20577"/>
          <ac:spMkLst>
            <pc:docMk/>
            <pc:sldMk cId="3787320492" sldId="283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6:33.244" v="90" actId="20577"/>
        <pc:sldMkLst>
          <pc:docMk/>
          <pc:sldMk cId="3371207316" sldId="284"/>
        </pc:sldMkLst>
        <pc:spChg chg="mod">
          <ac:chgData name="Edmund Huditz" userId="6109bb57b0ba1cb9" providerId="LiveId" clId="{DDBDCAC0-4AEE-4B6F-94B7-C502BDDF2211}" dt="2020-02-19T06:36:33.244" v="90" actId="20577"/>
          <ac:spMkLst>
            <pc:docMk/>
            <pc:sldMk cId="3371207316" sldId="284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6:51.997" v="92" actId="20577"/>
        <pc:sldMkLst>
          <pc:docMk/>
          <pc:sldMk cId="3192487144" sldId="285"/>
        </pc:sldMkLst>
        <pc:spChg chg="mod">
          <ac:chgData name="Edmund Huditz" userId="6109bb57b0ba1cb9" providerId="LiveId" clId="{DDBDCAC0-4AEE-4B6F-94B7-C502BDDF2211}" dt="2020-02-19T06:36:51.997" v="92" actId="20577"/>
          <ac:spMkLst>
            <pc:docMk/>
            <pc:sldMk cId="3192487144" sldId="285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7:01.922" v="94" actId="20577"/>
        <pc:sldMkLst>
          <pc:docMk/>
          <pc:sldMk cId="4128729793" sldId="286"/>
        </pc:sldMkLst>
        <pc:spChg chg="mod">
          <ac:chgData name="Edmund Huditz" userId="6109bb57b0ba1cb9" providerId="LiveId" clId="{DDBDCAC0-4AEE-4B6F-94B7-C502BDDF2211}" dt="2020-02-19T06:37:01.922" v="94" actId="20577"/>
          <ac:spMkLst>
            <pc:docMk/>
            <pc:sldMk cId="4128729793" sldId="286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7:11.578" v="96" actId="20577"/>
        <pc:sldMkLst>
          <pc:docMk/>
          <pc:sldMk cId="2099521339" sldId="287"/>
        </pc:sldMkLst>
        <pc:spChg chg="mod">
          <ac:chgData name="Edmund Huditz" userId="6109bb57b0ba1cb9" providerId="LiveId" clId="{DDBDCAC0-4AEE-4B6F-94B7-C502BDDF2211}" dt="2020-02-19T06:37:11.578" v="96" actId="20577"/>
          <ac:spMkLst>
            <pc:docMk/>
            <pc:sldMk cId="2099521339" sldId="287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7:24.201" v="98" actId="20577"/>
        <pc:sldMkLst>
          <pc:docMk/>
          <pc:sldMk cId="3878253452" sldId="288"/>
        </pc:sldMkLst>
        <pc:spChg chg="mod">
          <ac:chgData name="Edmund Huditz" userId="6109bb57b0ba1cb9" providerId="LiveId" clId="{DDBDCAC0-4AEE-4B6F-94B7-C502BDDF2211}" dt="2020-02-19T06:37:24.201" v="98" actId="20577"/>
          <ac:spMkLst>
            <pc:docMk/>
            <pc:sldMk cId="3878253452" sldId="288"/>
            <ac:spMk id="2" creationId="{1034F80F-6EC9-4B74-BF89-CB8B2A0B0754}"/>
          </ac:spMkLst>
        </pc:spChg>
      </pc:sldChg>
      <pc:sldChg chg="modSp">
        <pc:chgData name="Edmund Huditz" userId="6109bb57b0ba1cb9" providerId="LiveId" clId="{DDBDCAC0-4AEE-4B6F-94B7-C502BDDF2211}" dt="2020-02-19T06:37:36.959" v="101" actId="20577"/>
        <pc:sldMkLst>
          <pc:docMk/>
          <pc:sldMk cId="147312958" sldId="289"/>
        </pc:sldMkLst>
        <pc:spChg chg="mod">
          <ac:chgData name="Edmund Huditz" userId="6109bb57b0ba1cb9" providerId="LiveId" clId="{DDBDCAC0-4AEE-4B6F-94B7-C502BDDF2211}" dt="2020-02-19T06:37:36.959" v="101" actId="20577"/>
          <ac:spMkLst>
            <pc:docMk/>
            <pc:sldMk cId="147312958" sldId="289"/>
            <ac:spMk id="2" creationId="{1034F80F-6EC9-4B74-BF89-CB8B2A0B0754}"/>
          </ac:spMkLst>
        </pc:spChg>
      </pc:sldChg>
      <pc:sldChg chg="addSp delSp modSp add">
        <pc:chgData name="Edmund Huditz" userId="6109bb57b0ba1cb9" providerId="LiveId" clId="{DDBDCAC0-4AEE-4B6F-94B7-C502BDDF2211}" dt="2020-02-08T16:36:29.196" v="10" actId="14100"/>
        <pc:sldMkLst>
          <pc:docMk/>
          <pc:sldMk cId="195242367" sldId="302"/>
        </pc:sldMkLst>
        <pc:spChg chg="mod">
          <ac:chgData name="Edmund Huditz" userId="6109bb57b0ba1cb9" providerId="LiveId" clId="{DDBDCAC0-4AEE-4B6F-94B7-C502BDDF2211}" dt="2020-02-08T16:35:33.629" v="6" actId="6549"/>
          <ac:spMkLst>
            <pc:docMk/>
            <pc:sldMk cId="195242367" sldId="302"/>
            <ac:spMk id="2" creationId="{1034F80F-6EC9-4B74-BF89-CB8B2A0B0754}"/>
          </ac:spMkLst>
        </pc:spChg>
        <pc:picChg chg="add mod">
          <ac:chgData name="Edmund Huditz" userId="6109bb57b0ba1cb9" providerId="LiveId" clId="{DDBDCAC0-4AEE-4B6F-94B7-C502BDDF2211}" dt="2020-02-08T16:36:29.196" v="10" actId="14100"/>
          <ac:picMkLst>
            <pc:docMk/>
            <pc:sldMk cId="195242367" sldId="302"/>
            <ac:picMk id="3" creationId="{A9A17461-5E11-45CB-A8B5-C2188042D933}"/>
          </ac:picMkLst>
        </pc:picChg>
        <pc:picChg chg="del">
          <ac:chgData name="Edmund Huditz" userId="6109bb57b0ba1cb9" providerId="LiveId" clId="{DDBDCAC0-4AEE-4B6F-94B7-C502BDDF2211}" dt="2020-02-08T16:35:37.468" v="7" actId="478"/>
          <ac:picMkLst>
            <pc:docMk/>
            <pc:sldMk cId="195242367" sldId="302"/>
            <ac:picMk id="7" creationId="{D76480FA-ACD1-40C6-B068-554ED2BF88F4}"/>
          </ac:picMkLst>
        </pc:picChg>
      </pc:sldChg>
    </pc:docChg>
  </pc:docChgLst>
  <pc:docChgLst>
    <pc:chgData name="Edmund Huditz" userId="6109bb57b0ba1cb9" providerId="LiveId" clId="{8B08ACC4-356D-4711-B49A-47036CA97DF7}"/>
    <pc:docChg chg="undo custSel addSld delSld modSld sldOrd">
      <pc:chgData name="Edmund Huditz" userId="6109bb57b0ba1cb9" providerId="LiveId" clId="{8B08ACC4-356D-4711-B49A-47036CA97DF7}" dt="2020-01-09T14:18:33.407" v="1086" actId="20577"/>
      <pc:docMkLst>
        <pc:docMk/>
      </pc:docMkLst>
      <pc:sldChg chg="modSp">
        <pc:chgData name="Edmund Huditz" userId="6109bb57b0ba1cb9" providerId="LiveId" clId="{8B08ACC4-356D-4711-B49A-47036CA97DF7}" dt="2020-01-09T14:16:17.207" v="1085" actId="20577"/>
        <pc:sldMkLst>
          <pc:docMk/>
          <pc:sldMk cId="334861696" sldId="256"/>
        </pc:sldMkLst>
        <pc:spChg chg="mod">
          <ac:chgData name="Edmund Huditz" userId="6109bb57b0ba1cb9" providerId="LiveId" clId="{8B08ACC4-356D-4711-B49A-47036CA97DF7}" dt="2020-01-09T14:16:17.207" v="1085" actId="20577"/>
          <ac:spMkLst>
            <pc:docMk/>
            <pc:sldMk cId="334861696" sldId="256"/>
            <ac:spMk id="2" creationId="{AA714D63-5AB7-4BED-B521-01129120425C}"/>
          </ac:spMkLst>
        </pc:spChg>
      </pc:sldChg>
      <pc:sldChg chg="modSp">
        <pc:chgData name="Edmund Huditz" userId="6109bb57b0ba1cb9" providerId="LiveId" clId="{8B08ACC4-356D-4711-B49A-47036CA97DF7}" dt="2020-01-09T14:18:33.407" v="1086" actId="20577"/>
        <pc:sldMkLst>
          <pc:docMk/>
          <pc:sldMk cId="1897232755" sldId="272"/>
        </pc:sldMkLst>
        <pc:spChg chg="mod">
          <ac:chgData name="Edmund Huditz" userId="6109bb57b0ba1cb9" providerId="LiveId" clId="{8B08ACC4-356D-4711-B49A-47036CA97DF7}" dt="2020-01-09T14:18:33.407" v="1086" actId="20577"/>
          <ac:spMkLst>
            <pc:docMk/>
            <pc:sldMk cId="1897232755" sldId="272"/>
            <ac:spMk id="2" creationId="{1034F80F-6EC9-4B74-BF89-CB8B2A0B0754}"/>
          </ac:spMkLst>
        </pc:spChg>
      </pc:sldChg>
      <pc:sldChg chg="modAnim">
        <pc:chgData name="Edmund Huditz" userId="6109bb57b0ba1cb9" providerId="LiveId" clId="{8B08ACC4-356D-4711-B49A-47036CA97DF7}" dt="2019-12-30T10:34:09.238" v="1083"/>
        <pc:sldMkLst>
          <pc:docMk/>
          <pc:sldMk cId="1474576343" sldId="276"/>
        </pc:sldMkLst>
      </pc:sldChg>
      <pc:sldChg chg="modSp add">
        <pc:chgData name="Edmund Huditz" userId="6109bb57b0ba1cb9" providerId="LiveId" clId="{8B08ACC4-356D-4711-B49A-47036CA97DF7}" dt="2019-12-30T07:17:28.406" v="21" actId="20577"/>
        <pc:sldMkLst>
          <pc:docMk/>
          <pc:sldMk cId="338956829" sldId="277"/>
        </pc:sldMkLst>
        <pc:spChg chg="mod">
          <ac:chgData name="Edmund Huditz" userId="6109bb57b0ba1cb9" providerId="LiveId" clId="{8B08ACC4-356D-4711-B49A-47036CA97DF7}" dt="2019-12-30T07:17:28.406" v="21" actId="20577"/>
          <ac:spMkLst>
            <pc:docMk/>
            <pc:sldMk cId="338956829" sldId="277"/>
            <ac:spMk id="2" creationId="{AA714D63-5AB7-4BED-B521-01129120425C}"/>
          </ac:spMkLst>
        </pc:spChg>
      </pc:sldChg>
      <pc:sldChg chg="modSp add ord">
        <pc:chgData name="Edmund Huditz" userId="6109bb57b0ba1cb9" providerId="LiveId" clId="{8B08ACC4-356D-4711-B49A-47036CA97DF7}" dt="2019-12-30T07:18:27.531" v="34" actId="20577"/>
        <pc:sldMkLst>
          <pc:docMk/>
          <pc:sldMk cId="842471962" sldId="278"/>
        </pc:sldMkLst>
        <pc:spChg chg="mod">
          <ac:chgData name="Edmund Huditz" userId="6109bb57b0ba1cb9" providerId="LiveId" clId="{8B08ACC4-356D-4711-B49A-47036CA97DF7}" dt="2019-12-30T07:18:27.531" v="34" actId="20577"/>
          <ac:spMkLst>
            <pc:docMk/>
            <pc:sldMk cId="842471962" sldId="278"/>
            <ac:spMk id="2" creationId="{AA714D63-5AB7-4BED-B521-01129120425C}"/>
          </ac:spMkLst>
        </pc:spChg>
      </pc:sldChg>
      <pc:sldChg chg="addSp delSp modSp add ord">
        <pc:chgData name="Edmund Huditz" userId="6109bb57b0ba1cb9" providerId="LiveId" clId="{8B08ACC4-356D-4711-B49A-47036CA97DF7}" dt="2019-12-30T07:31:05.653" v="122" actId="1076"/>
        <pc:sldMkLst>
          <pc:docMk/>
          <pc:sldMk cId="1347600439" sldId="279"/>
        </pc:sldMkLst>
        <pc:spChg chg="mod">
          <ac:chgData name="Edmund Huditz" userId="6109bb57b0ba1cb9" providerId="LiveId" clId="{8B08ACC4-356D-4711-B49A-47036CA97DF7}" dt="2019-12-30T07:22:54.241" v="99" actId="20577"/>
          <ac:spMkLst>
            <pc:docMk/>
            <pc:sldMk cId="1347600439" sldId="279"/>
            <ac:spMk id="6" creationId="{457DB13E-AC26-49C0-85FE-B4780475002F}"/>
          </ac:spMkLst>
        </pc:spChg>
        <pc:spChg chg="add del mod">
          <ac:chgData name="Edmund Huditz" userId="6109bb57b0ba1cb9" providerId="LiveId" clId="{8B08ACC4-356D-4711-B49A-47036CA97DF7}" dt="2019-12-30T07:29:43.697" v="114" actId="478"/>
          <ac:spMkLst>
            <pc:docMk/>
            <pc:sldMk cId="1347600439" sldId="279"/>
            <ac:spMk id="10" creationId="{A0D07F3A-16DE-41B0-A249-2E35C365D362}"/>
          </ac:spMkLst>
        </pc:spChg>
        <pc:picChg chg="add del mod">
          <ac:chgData name="Edmund Huditz" userId="6109bb57b0ba1cb9" providerId="LiveId" clId="{8B08ACC4-356D-4711-B49A-47036CA97DF7}" dt="2019-12-30T07:30:47.449" v="119" actId="478"/>
          <ac:picMkLst>
            <pc:docMk/>
            <pc:sldMk cId="1347600439" sldId="279"/>
            <ac:picMk id="4" creationId="{4800D5DA-CCAD-42FE-802F-7AF077C9DAF4}"/>
          </ac:picMkLst>
        </pc:picChg>
        <pc:picChg chg="del mod">
          <ac:chgData name="Edmund Huditz" userId="6109bb57b0ba1cb9" providerId="LiveId" clId="{8B08ACC4-356D-4711-B49A-47036CA97DF7}" dt="2019-12-30T07:26:17.216" v="104" actId="478"/>
          <ac:picMkLst>
            <pc:docMk/>
            <pc:sldMk cId="1347600439" sldId="279"/>
            <ac:picMk id="5" creationId="{978960E7-3A88-4FF5-9B80-63CF21C18AB6}"/>
          </ac:picMkLst>
        </pc:picChg>
        <pc:picChg chg="add del">
          <ac:chgData name="Edmund Huditz" userId="6109bb57b0ba1cb9" providerId="LiveId" clId="{8B08ACC4-356D-4711-B49A-47036CA97DF7}" dt="2019-12-30T07:29:04.080" v="112" actId="478"/>
          <ac:picMkLst>
            <pc:docMk/>
            <pc:sldMk cId="1347600439" sldId="279"/>
            <ac:picMk id="7" creationId="{B188644B-3322-48AD-A80F-294460B0D8B1}"/>
          </ac:picMkLst>
        </pc:picChg>
        <pc:picChg chg="add del">
          <ac:chgData name="Edmund Huditz" userId="6109bb57b0ba1cb9" providerId="LiveId" clId="{8B08ACC4-356D-4711-B49A-47036CA97DF7}" dt="2019-12-30T07:29:03.083" v="111" actId="478"/>
          <ac:picMkLst>
            <pc:docMk/>
            <pc:sldMk cId="1347600439" sldId="279"/>
            <ac:picMk id="8" creationId="{6F7763A2-9F91-4C36-A8F5-4C0297E0F214}"/>
          </ac:picMkLst>
        </pc:picChg>
        <pc:picChg chg="add mod">
          <ac:chgData name="Edmund Huditz" userId="6109bb57b0ba1cb9" providerId="LiveId" clId="{8B08ACC4-356D-4711-B49A-47036CA97DF7}" dt="2019-12-30T07:31:05.653" v="122" actId="1076"/>
          <ac:picMkLst>
            <pc:docMk/>
            <pc:sldMk cId="1347600439" sldId="279"/>
            <ac:picMk id="12" creationId="{770865C0-C35A-418F-9A2A-92EFFE35BC1D}"/>
          </ac:picMkLst>
        </pc:picChg>
      </pc:sldChg>
      <pc:sldChg chg="addSp delSp modSp add">
        <pc:chgData name="Edmund Huditz" userId="6109bb57b0ba1cb9" providerId="LiveId" clId="{8B08ACC4-356D-4711-B49A-47036CA97DF7}" dt="2019-12-30T07:36:18.380" v="325" actId="20577"/>
        <pc:sldMkLst>
          <pc:docMk/>
          <pc:sldMk cId="2365890270" sldId="280"/>
        </pc:sldMkLst>
        <pc:spChg chg="mod">
          <ac:chgData name="Edmund Huditz" userId="6109bb57b0ba1cb9" providerId="LiveId" clId="{8B08ACC4-356D-4711-B49A-47036CA97DF7}" dt="2019-12-30T07:32:54.353" v="126" actId="20577"/>
          <ac:spMkLst>
            <pc:docMk/>
            <pc:sldMk cId="2365890270" sldId="280"/>
            <ac:spMk id="2" creationId="{1034F80F-6EC9-4B74-BF89-CB8B2A0B0754}"/>
          </ac:spMkLst>
        </pc:spChg>
        <pc:spChg chg="mod">
          <ac:chgData name="Edmund Huditz" userId="6109bb57b0ba1cb9" providerId="LiveId" clId="{8B08ACC4-356D-4711-B49A-47036CA97DF7}" dt="2019-12-30T07:36:18.380" v="325" actId="20577"/>
          <ac:spMkLst>
            <pc:docMk/>
            <pc:sldMk cId="2365890270" sldId="280"/>
            <ac:spMk id="6" creationId="{457DB13E-AC26-49C0-85FE-B4780475002F}"/>
          </ac:spMkLst>
        </pc:spChg>
        <pc:picChg chg="add mod">
          <ac:chgData name="Edmund Huditz" userId="6109bb57b0ba1cb9" providerId="LiveId" clId="{8B08ACC4-356D-4711-B49A-47036CA97DF7}" dt="2019-12-30T07:35:52.591" v="303" actId="1076"/>
          <ac:picMkLst>
            <pc:docMk/>
            <pc:sldMk cId="2365890270" sldId="280"/>
            <ac:picMk id="4" creationId="{9AEC43BF-CCA2-4810-A822-504DE35B9E4E}"/>
          </ac:picMkLst>
        </pc:picChg>
        <pc:picChg chg="del">
          <ac:chgData name="Edmund Huditz" userId="6109bb57b0ba1cb9" providerId="LiveId" clId="{8B08ACC4-356D-4711-B49A-47036CA97DF7}" dt="2019-12-30T07:33:01.416" v="127" actId="478"/>
          <ac:picMkLst>
            <pc:docMk/>
            <pc:sldMk cId="2365890270" sldId="280"/>
            <ac:picMk id="7" creationId="{B188644B-3322-48AD-A80F-294460B0D8B1}"/>
          </ac:picMkLst>
        </pc:picChg>
        <pc:picChg chg="del">
          <ac:chgData name="Edmund Huditz" userId="6109bb57b0ba1cb9" providerId="LiveId" clId="{8B08ACC4-356D-4711-B49A-47036CA97DF7}" dt="2019-12-30T07:33:02.271" v="128" actId="478"/>
          <ac:picMkLst>
            <pc:docMk/>
            <pc:sldMk cId="2365890270" sldId="280"/>
            <ac:picMk id="8" creationId="{6F7763A2-9F91-4C36-A8F5-4C0297E0F214}"/>
          </ac:picMkLst>
        </pc:picChg>
        <pc:picChg chg="del">
          <ac:chgData name="Edmund Huditz" userId="6109bb57b0ba1cb9" providerId="LiveId" clId="{8B08ACC4-356D-4711-B49A-47036CA97DF7}" dt="2019-12-30T07:35:38.662" v="300" actId="478"/>
          <ac:picMkLst>
            <pc:docMk/>
            <pc:sldMk cId="2365890270" sldId="280"/>
            <ac:picMk id="12" creationId="{770865C0-C35A-418F-9A2A-92EFFE35BC1D}"/>
          </ac:picMkLst>
        </pc:picChg>
      </pc:sldChg>
      <pc:sldChg chg="addSp delSp modSp add">
        <pc:chgData name="Edmund Huditz" userId="6109bb57b0ba1cb9" providerId="LiveId" clId="{8B08ACC4-356D-4711-B49A-47036CA97DF7}" dt="2019-12-30T07:43:27.732" v="382" actId="20577"/>
        <pc:sldMkLst>
          <pc:docMk/>
          <pc:sldMk cId="1980410895" sldId="281"/>
        </pc:sldMkLst>
        <pc:spChg chg="mod">
          <ac:chgData name="Edmund Huditz" userId="6109bb57b0ba1cb9" providerId="LiveId" clId="{8B08ACC4-356D-4711-B49A-47036CA97DF7}" dt="2019-12-30T07:43:27.732" v="382" actId="20577"/>
          <ac:spMkLst>
            <pc:docMk/>
            <pc:sldMk cId="1980410895" sldId="281"/>
            <ac:spMk id="2" creationId="{1034F80F-6EC9-4B74-BF89-CB8B2A0B0754}"/>
          </ac:spMkLst>
        </pc:spChg>
        <pc:picChg chg="add mod">
          <ac:chgData name="Edmund Huditz" userId="6109bb57b0ba1cb9" providerId="LiveId" clId="{8B08ACC4-356D-4711-B49A-47036CA97DF7}" dt="2019-12-30T07:42:27.016" v="371" actId="1076"/>
          <ac:picMkLst>
            <pc:docMk/>
            <pc:sldMk cId="1980410895" sldId="281"/>
            <ac:picMk id="3" creationId="{57895210-1BA1-45F6-8F4F-D1374B469080}"/>
          </ac:picMkLst>
        </pc:picChg>
        <pc:picChg chg="add mod">
          <ac:chgData name="Edmund Huditz" userId="6109bb57b0ba1cb9" providerId="LiveId" clId="{8B08ACC4-356D-4711-B49A-47036CA97DF7}" dt="2019-12-30T07:42:22.444" v="370" actId="1076"/>
          <ac:picMkLst>
            <pc:docMk/>
            <pc:sldMk cId="1980410895" sldId="281"/>
            <ac:picMk id="4" creationId="{EEB73C51-BA75-4EC2-A951-121B07FFF4EB}"/>
          </ac:picMkLst>
        </pc:picChg>
        <pc:picChg chg="del">
          <ac:chgData name="Edmund Huditz" userId="6109bb57b0ba1cb9" providerId="LiveId" clId="{8B08ACC4-356D-4711-B49A-47036CA97DF7}" dt="2019-12-30T07:40:51.886" v="363" actId="478"/>
          <ac:picMkLst>
            <pc:docMk/>
            <pc:sldMk cId="1980410895" sldId="281"/>
            <ac:picMk id="5" creationId="{4EA9F903-15B6-44E4-9664-EBCAF6F1168B}"/>
          </ac:picMkLst>
        </pc:picChg>
      </pc:sldChg>
      <pc:sldChg chg="addSp delSp modSp add ord">
        <pc:chgData name="Edmund Huditz" userId="6109bb57b0ba1cb9" providerId="LiveId" clId="{8B08ACC4-356D-4711-B49A-47036CA97DF7}" dt="2019-12-30T08:23:09.218" v="422" actId="14100"/>
        <pc:sldMkLst>
          <pc:docMk/>
          <pc:sldMk cId="250875284" sldId="282"/>
        </pc:sldMkLst>
        <pc:spChg chg="mod">
          <ac:chgData name="Edmund Huditz" userId="6109bb57b0ba1cb9" providerId="LiveId" clId="{8B08ACC4-356D-4711-B49A-47036CA97DF7}" dt="2019-12-30T08:22:12.741" v="418" actId="20577"/>
          <ac:spMkLst>
            <pc:docMk/>
            <pc:sldMk cId="250875284" sldId="282"/>
            <ac:spMk id="2" creationId="{1034F80F-6EC9-4B74-BF89-CB8B2A0B0754}"/>
          </ac:spMkLst>
        </pc:spChg>
        <pc:picChg chg="del">
          <ac:chgData name="Edmund Huditz" userId="6109bb57b0ba1cb9" providerId="LiveId" clId="{8B08ACC4-356D-4711-B49A-47036CA97DF7}" dt="2019-12-30T08:21:33.801" v="410" actId="478"/>
          <ac:picMkLst>
            <pc:docMk/>
            <pc:sldMk cId="250875284" sldId="282"/>
            <ac:picMk id="3" creationId="{57895210-1BA1-45F6-8F4F-D1374B469080}"/>
          </ac:picMkLst>
        </pc:picChg>
        <pc:picChg chg="del">
          <ac:chgData name="Edmund Huditz" userId="6109bb57b0ba1cb9" providerId="LiveId" clId="{8B08ACC4-356D-4711-B49A-47036CA97DF7}" dt="2019-12-30T08:22:16.951" v="419" actId="478"/>
          <ac:picMkLst>
            <pc:docMk/>
            <pc:sldMk cId="250875284" sldId="282"/>
            <ac:picMk id="4" creationId="{EEB73C51-BA75-4EC2-A951-121B07FFF4EB}"/>
          </ac:picMkLst>
        </pc:picChg>
        <pc:picChg chg="add mod">
          <ac:chgData name="Edmund Huditz" userId="6109bb57b0ba1cb9" providerId="LiveId" clId="{8B08ACC4-356D-4711-B49A-47036CA97DF7}" dt="2019-12-30T08:21:47.246" v="413" actId="14100"/>
          <ac:picMkLst>
            <pc:docMk/>
            <pc:sldMk cId="250875284" sldId="282"/>
            <ac:picMk id="5" creationId="{DF200D22-1F14-462C-B7D7-81E713DB2D90}"/>
          </ac:picMkLst>
        </pc:picChg>
        <pc:picChg chg="add mod">
          <ac:chgData name="Edmund Huditz" userId="6109bb57b0ba1cb9" providerId="LiveId" clId="{8B08ACC4-356D-4711-B49A-47036CA97DF7}" dt="2019-12-30T08:23:09.218" v="422" actId="14100"/>
          <ac:picMkLst>
            <pc:docMk/>
            <pc:sldMk cId="250875284" sldId="282"/>
            <ac:picMk id="6" creationId="{2FA98409-0765-426C-B99E-3EB3EB63C058}"/>
          </ac:picMkLst>
        </pc:picChg>
      </pc:sldChg>
      <pc:sldChg chg="addSp delSp modSp add">
        <pc:chgData name="Edmund Huditz" userId="6109bb57b0ba1cb9" providerId="LiveId" clId="{8B08ACC4-356D-4711-B49A-47036CA97DF7}" dt="2019-12-30T08:12:10.118" v="405" actId="14100"/>
        <pc:sldMkLst>
          <pc:docMk/>
          <pc:sldMk cId="3787320492" sldId="283"/>
        </pc:sldMkLst>
        <pc:spChg chg="mod">
          <ac:chgData name="Edmund Huditz" userId="6109bb57b0ba1cb9" providerId="LiveId" clId="{8B08ACC4-356D-4711-B49A-47036CA97DF7}" dt="2019-12-30T08:11:05.812" v="397" actId="20577"/>
          <ac:spMkLst>
            <pc:docMk/>
            <pc:sldMk cId="3787320492" sldId="283"/>
            <ac:spMk id="2" creationId="{1034F80F-6EC9-4B74-BF89-CB8B2A0B0754}"/>
          </ac:spMkLst>
        </pc:spChg>
        <pc:picChg chg="del">
          <ac:chgData name="Edmund Huditz" userId="6109bb57b0ba1cb9" providerId="LiveId" clId="{8B08ACC4-356D-4711-B49A-47036CA97DF7}" dt="2019-12-30T08:11:10.253" v="398" actId="478"/>
          <ac:picMkLst>
            <pc:docMk/>
            <pc:sldMk cId="3787320492" sldId="283"/>
            <ac:picMk id="3" creationId="{57895210-1BA1-45F6-8F4F-D1374B469080}"/>
          </ac:picMkLst>
        </pc:picChg>
        <pc:picChg chg="del">
          <ac:chgData name="Edmund Huditz" userId="6109bb57b0ba1cb9" providerId="LiveId" clId="{8B08ACC4-356D-4711-B49A-47036CA97DF7}" dt="2019-12-30T08:11:23.833" v="402" actId="478"/>
          <ac:picMkLst>
            <pc:docMk/>
            <pc:sldMk cId="3787320492" sldId="283"/>
            <ac:picMk id="4" creationId="{EEB73C51-BA75-4EC2-A951-121B07FFF4EB}"/>
          </ac:picMkLst>
        </pc:picChg>
        <pc:picChg chg="add mod">
          <ac:chgData name="Edmund Huditz" userId="6109bb57b0ba1cb9" providerId="LiveId" clId="{8B08ACC4-356D-4711-B49A-47036CA97DF7}" dt="2019-12-30T08:11:21.143" v="401" actId="14100"/>
          <ac:picMkLst>
            <pc:docMk/>
            <pc:sldMk cId="3787320492" sldId="283"/>
            <ac:picMk id="5" creationId="{8DEE07D2-34E7-4E44-9939-390C7D445F70}"/>
          </ac:picMkLst>
        </pc:picChg>
        <pc:picChg chg="add mod">
          <ac:chgData name="Edmund Huditz" userId="6109bb57b0ba1cb9" providerId="LiveId" clId="{8B08ACC4-356D-4711-B49A-47036CA97DF7}" dt="2019-12-30T08:12:10.118" v="405" actId="14100"/>
          <ac:picMkLst>
            <pc:docMk/>
            <pc:sldMk cId="3787320492" sldId="283"/>
            <ac:picMk id="6" creationId="{2AF2948C-E66D-496B-919B-A18398335CC6}"/>
          </ac:picMkLst>
        </pc:picChg>
      </pc:sldChg>
      <pc:sldChg chg="addSp delSp modSp add">
        <pc:chgData name="Edmund Huditz" userId="6109bb57b0ba1cb9" providerId="LiveId" clId="{8B08ACC4-356D-4711-B49A-47036CA97DF7}" dt="2019-12-30T08:30:45.956" v="459" actId="14100"/>
        <pc:sldMkLst>
          <pc:docMk/>
          <pc:sldMk cId="3371207316" sldId="284"/>
        </pc:sldMkLst>
        <pc:spChg chg="mod">
          <ac:chgData name="Edmund Huditz" userId="6109bb57b0ba1cb9" providerId="LiveId" clId="{8B08ACC4-356D-4711-B49A-47036CA97DF7}" dt="2019-12-30T08:29:38.088" v="455" actId="20577"/>
          <ac:spMkLst>
            <pc:docMk/>
            <pc:sldMk cId="3371207316" sldId="284"/>
            <ac:spMk id="2" creationId="{1034F80F-6EC9-4B74-BF89-CB8B2A0B0754}"/>
          </ac:spMkLst>
        </pc:spChg>
        <pc:picChg chg="add mod">
          <ac:chgData name="Edmund Huditz" userId="6109bb57b0ba1cb9" providerId="LiveId" clId="{8B08ACC4-356D-4711-B49A-47036CA97DF7}" dt="2019-12-30T08:28:17.846" v="428" actId="1076"/>
          <ac:picMkLst>
            <pc:docMk/>
            <pc:sldMk cId="3371207316" sldId="284"/>
            <ac:picMk id="3" creationId="{190549F9-DCF6-4B3F-BE8A-37E1A2A5B9A7}"/>
          </ac:picMkLst>
        </pc:picChg>
        <pc:picChg chg="add mod">
          <ac:chgData name="Edmund Huditz" userId="6109bb57b0ba1cb9" providerId="LiveId" clId="{8B08ACC4-356D-4711-B49A-47036CA97DF7}" dt="2019-12-30T08:30:45.956" v="459" actId="14100"/>
          <ac:picMkLst>
            <pc:docMk/>
            <pc:sldMk cId="3371207316" sldId="284"/>
            <ac:picMk id="4" creationId="{F0D05475-5B80-4B40-8D25-1FB61B865355}"/>
          </ac:picMkLst>
        </pc:picChg>
        <pc:picChg chg="del">
          <ac:chgData name="Edmund Huditz" userId="6109bb57b0ba1cb9" providerId="LiveId" clId="{8B08ACC4-356D-4711-B49A-47036CA97DF7}" dt="2019-12-30T08:28:05.395" v="426" actId="478"/>
          <ac:picMkLst>
            <pc:docMk/>
            <pc:sldMk cId="3371207316" sldId="284"/>
            <ac:picMk id="5" creationId="{DF200D22-1F14-462C-B7D7-81E713DB2D90}"/>
          </ac:picMkLst>
        </pc:picChg>
        <pc:picChg chg="del">
          <ac:chgData name="Edmund Huditz" userId="6109bb57b0ba1cb9" providerId="LiveId" clId="{8B08ACC4-356D-4711-B49A-47036CA97DF7}" dt="2019-12-30T08:29:44.041" v="456" actId="478"/>
          <ac:picMkLst>
            <pc:docMk/>
            <pc:sldMk cId="3371207316" sldId="284"/>
            <ac:picMk id="6" creationId="{2FA98409-0765-426C-B99E-3EB3EB63C058}"/>
          </ac:picMkLst>
        </pc:picChg>
      </pc:sldChg>
      <pc:sldChg chg="addSp delSp modSp add">
        <pc:chgData name="Edmund Huditz" userId="6109bb57b0ba1cb9" providerId="LiveId" clId="{8B08ACC4-356D-4711-B49A-47036CA97DF7}" dt="2019-12-30T08:35:34.595" v="506" actId="20577"/>
        <pc:sldMkLst>
          <pc:docMk/>
          <pc:sldMk cId="3192487144" sldId="285"/>
        </pc:sldMkLst>
        <pc:spChg chg="mod">
          <ac:chgData name="Edmund Huditz" userId="6109bb57b0ba1cb9" providerId="LiveId" clId="{8B08ACC4-356D-4711-B49A-47036CA97DF7}" dt="2019-12-30T08:35:34.595" v="506" actId="20577"/>
          <ac:spMkLst>
            <pc:docMk/>
            <pc:sldMk cId="3192487144" sldId="285"/>
            <ac:spMk id="2" creationId="{1034F80F-6EC9-4B74-BF89-CB8B2A0B0754}"/>
          </ac:spMkLst>
        </pc:spChg>
        <pc:picChg chg="del">
          <ac:chgData name="Edmund Huditz" userId="6109bb57b0ba1cb9" providerId="LiveId" clId="{8B08ACC4-356D-4711-B49A-47036CA97DF7}" dt="2019-12-30T08:33:41.391" v="461" actId="478"/>
          <ac:picMkLst>
            <pc:docMk/>
            <pc:sldMk cId="3192487144" sldId="285"/>
            <ac:picMk id="3" creationId="{190549F9-DCF6-4B3F-BE8A-37E1A2A5B9A7}"/>
          </ac:picMkLst>
        </pc:picChg>
        <pc:picChg chg="del">
          <ac:chgData name="Edmund Huditz" userId="6109bb57b0ba1cb9" providerId="LiveId" clId="{8B08ACC4-356D-4711-B49A-47036CA97DF7}" dt="2019-12-30T08:34:42.339" v="497" actId="478"/>
          <ac:picMkLst>
            <pc:docMk/>
            <pc:sldMk cId="3192487144" sldId="285"/>
            <ac:picMk id="4" creationId="{F0D05475-5B80-4B40-8D25-1FB61B865355}"/>
          </ac:picMkLst>
        </pc:picChg>
        <pc:picChg chg="add mod">
          <ac:chgData name="Edmund Huditz" userId="6109bb57b0ba1cb9" providerId="LiveId" clId="{8B08ACC4-356D-4711-B49A-47036CA97DF7}" dt="2019-12-30T08:35:17.323" v="500" actId="14100"/>
          <ac:picMkLst>
            <pc:docMk/>
            <pc:sldMk cId="3192487144" sldId="285"/>
            <ac:picMk id="5" creationId="{06487534-42D0-4B5B-853D-72FC6CA86815}"/>
          </ac:picMkLst>
        </pc:picChg>
        <pc:picChg chg="add mod">
          <ac:chgData name="Edmund Huditz" userId="6109bb57b0ba1cb9" providerId="LiveId" clId="{8B08ACC4-356D-4711-B49A-47036CA97DF7}" dt="2019-12-30T08:35:28.924" v="503" actId="14100"/>
          <ac:picMkLst>
            <pc:docMk/>
            <pc:sldMk cId="3192487144" sldId="285"/>
            <ac:picMk id="6" creationId="{52BEEB25-FC50-43C5-813C-F0EBDA5E2137}"/>
          </ac:picMkLst>
        </pc:picChg>
      </pc:sldChg>
      <pc:sldChg chg="addSp delSp modSp add">
        <pc:chgData name="Edmund Huditz" userId="6109bb57b0ba1cb9" providerId="LiveId" clId="{8B08ACC4-356D-4711-B49A-47036CA97DF7}" dt="2019-12-30T08:42:23.416" v="561" actId="1076"/>
        <pc:sldMkLst>
          <pc:docMk/>
          <pc:sldMk cId="4128729793" sldId="286"/>
        </pc:sldMkLst>
        <pc:spChg chg="mod">
          <ac:chgData name="Edmund Huditz" userId="6109bb57b0ba1cb9" providerId="LiveId" clId="{8B08ACC4-356D-4711-B49A-47036CA97DF7}" dt="2019-12-30T08:42:15.708" v="559" actId="20577"/>
          <ac:spMkLst>
            <pc:docMk/>
            <pc:sldMk cId="4128729793" sldId="286"/>
            <ac:spMk id="2" creationId="{1034F80F-6EC9-4B74-BF89-CB8B2A0B0754}"/>
          </ac:spMkLst>
        </pc:spChg>
        <pc:picChg chg="add mod">
          <ac:chgData name="Edmund Huditz" userId="6109bb57b0ba1cb9" providerId="LiveId" clId="{8B08ACC4-356D-4711-B49A-47036CA97DF7}" dt="2019-12-30T08:42:20.310" v="560" actId="14100"/>
          <ac:picMkLst>
            <pc:docMk/>
            <pc:sldMk cId="4128729793" sldId="286"/>
            <ac:picMk id="3" creationId="{3F6B9DAF-F6FB-40CA-A1EC-5D9C5AD7468C}"/>
          </ac:picMkLst>
        </pc:picChg>
        <pc:picChg chg="add mod">
          <ac:chgData name="Edmund Huditz" userId="6109bb57b0ba1cb9" providerId="LiveId" clId="{8B08ACC4-356D-4711-B49A-47036CA97DF7}" dt="2019-12-30T08:42:23.416" v="561" actId="1076"/>
          <ac:picMkLst>
            <pc:docMk/>
            <pc:sldMk cId="4128729793" sldId="286"/>
            <ac:picMk id="4" creationId="{CAB12819-1F2D-4DD8-979F-3187B2EFC3B0}"/>
          </ac:picMkLst>
        </pc:picChg>
        <pc:picChg chg="del">
          <ac:chgData name="Edmund Huditz" userId="6109bb57b0ba1cb9" providerId="LiveId" clId="{8B08ACC4-356D-4711-B49A-47036CA97DF7}" dt="2019-12-30T08:38:28.015" v="532" actId="478"/>
          <ac:picMkLst>
            <pc:docMk/>
            <pc:sldMk cId="4128729793" sldId="286"/>
            <ac:picMk id="5" creationId="{06487534-42D0-4B5B-853D-72FC6CA86815}"/>
          </ac:picMkLst>
        </pc:picChg>
        <pc:picChg chg="del">
          <ac:chgData name="Edmund Huditz" userId="6109bb57b0ba1cb9" providerId="LiveId" clId="{8B08ACC4-356D-4711-B49A-47036CA97DF7}" dt="2019-12-30T08:40:24.953" v="537" actId="478"/>
          <ac:picMkLst>
            <pc:docMk/>
            <pc:sldMk cId="4128729793" sldId="286"/>
            <ac:picMk id="6" creationId="{52BEEB25-FC50-43C5-813C-F0EBDA5E2137}"/>
          </ac:picMkLst>
        </pc:picChg>
      </pc:sldChg>
      <pc:sldChg chg="addSp delSp modSp add">
        <pc:chgData name="Edmund Huditz" userId="6109bb57b0ba1cb9" providerId="LiveId" clId="{8B08ACC4-356D-4711-B49A-47036CA97DF7}" dt="2019-12-30T08:47:03.525" v="624" actId="1076"/>
        <pc:sldMkLst>
          <pc:docMk/>
          <pc:sldMk cId="2099521339" sldId="287"/>
        </pc:sldMkLst>
        <pc:spChg chg="mod">
          <ac:chgData name="Edmund Huditz" userId="6109bb57b0ba1cb9" providerId="LiveId" clId="{8B08ACC4-356D-4711-B49A-47036CA97DF7}" dt="2019-12-30T08:46:28.101" v="619" actId="14100"/>
          <ac:spMkLst>
            <pc:docMk/>
            <pc:sldMk cId="2099521339" sldId="287"/>
            <ac:spMk id="2" creationId="{1034F80F-6EC9-4B74-BF89-CB8B2A0B0754}"/>
          </ac:spMkLst>
        </pc:spChg>
        <pc:picChg chg="del">
          <ac:chgData name="Edmund Huditz" userId="6109bb57b0ba1cb9" providerId="LiveId" clId="{8B08ACC4-356D-4711-B49A-47036CA97DF7}" dt="2019-12-30T08:45:23.410" v="563" actId="478"/>
          <ac:picMkLst>
            <pc:docMk/>
            <pc:sldMk cId="2099521339" sldId="287"/>
            <ac:picMk id="3" creationId="{3F6B9DAF-F6FB-40CA-A1EC-5D9C5AD7468C}"/>
          </ac:picMkLst>
        </pc:picChg>
        <pc:picChg chg="del">
          <ac:chgData name="Edmund Huditz" userId="6109bb57b0ba1cb9" providerId="LiveId" clId="{8B08ACC4-356D-4711-B49A-47036CA97DF7}" dt="2019-12-30T08:46:30.268" v="620" actId="478"/>
          <ac:picMkLst>
            <pc:docMk/>
            <pc:sldMk cId="2099521339" sldId="287"/>
            <ac:picMk id="4" creationId="{CAB12819-1F2D-4DD8-979F-3187B2EFC3B0}"/>
          </ac:picMkLst>
        </pc:picChg>
        <pc:picChg chg="add mod">
          <ac:chgData name="Edmund Huditz" userId="6109bb57b0ba1cb9" providerId="LiveId" clId="{8B08ACC4-356D-4711-B49A-47036CA97DF7}" dt="2019-12-30T08:45:34.728" v="566" actId="14100"/>
          <ac:picMkLst>
            <pc:docMk/>
            <pc:sldMk cId="2099521339" sldId="287"/>
            <ac:picMk id="5" creationId="{6AFB365A-CDE6-442D-ADBE-69826454698F}"/>
          </ac:picMkLst>
        </pc:picChg>
        <pc:picChg chg="add mod">
          <ac:chgData name="Edmund Huditz" userId="6109bb57b0ba1cb9" providerId="LiveId" clId="{8B08ACC4-356D-4711-B49A-47036CA97DF7}" dt="2019-12-30T08:47:03.525" v="624" actId="1076"/>
          <ac:picMkLst>
            <pc:docMk/>
            <pc:sldMk cId="2099521339" sldId="287"/>
            <ac:picMk id="6" creationId="{20CE469C-5F29-4054-9A10-0F5A96918139}"/>
          </ac:picMkLst>
        </pc:picChg>
      </pc:sldChg>
      <pc:sldChg chg="addSp delSp modSp add">
        <pc:chgData name="Edmund Huditz" userId="6109bb57b0ba1cb9" providerId="LiveId" clId="{8B08ACC4-356D-4711-B49A-47036CA97DF7}" dt="2019-12-30T09:03:35.124" v="702" actId="1076"/>
        <pc:sldMkLst>
          <pc:docMk/>
          <pc:sldMk cId="3878253452" sldId="288"/>
        </pc:sldMkLst>
        <pc:spChg chg="mod">
          <ac:chgData name="Edmund Huditz" userId="6109bb57b0ba1cb9" providerId="LiveId" clId="{8B08ACC4-356D-4711-B49A-47036CA97DF7}" dt="2019-12-30T09:03:03.068" v="698" actId="20577"/>
          <ac:spMkLst>
            <pc:docMk/>
            <pc:sldMk cId="3878253452" sldId="288"/>
            <ac:spMk id="2" creationId="{1034F80F-6EC9-4B74-BF89-CB8B2A0B0754}"/>
          </ac:spMkLst>
        </pc:spChg>
        <pc:picChg chg="add mod">
          <ac:chgData name="Edmund Huditz" userId="6109bb57b0ba1cb9" providerId="LiveId" clId="{8B08ACC4-356D-4711-B49A-47036CA97DF7}" dt="2019-12-30T09:02:22.660" v="672" actId="14100"/>
          <ac:picMkLst>
            <pc:docMk/>
            <pc:sldMk cId="3878253452" sldId="288"/>
            <ac:picMk id="3" creationId="{D02074FF-126A-450E-AB5F-1B5EA24B76AD}"/>
          </ac:picMkLst>
        </pc:picChg>
        <pc:picChg chg="add mod">
          <ac:chgData name="Edmund Huditz" userId="6109bb57b0ba1cb9" providerId="LiveId" clId="{8B08ACC4-356D-4711-B49A-47036CA97DF7}" dt="2019-12-30T09:03:35.124" v="702" actId="1076"/>
          <ac:picMkLst>
            <pc:docMk/>
            <pc:sldMk cId="3878253452" sldId="288"/>
            <ac:picMk id="4" creationId="{A1037F5A-6568-417F-9196-FB6977250C2A}"/>
          </ac:picMkLst>
        </pc:picChg>
        <pc:picChg chg="del mod">
          <ac:chgData name="Edmund Huditz" userId="6109bb57b0ba1cb9" providerId="LiveId" clId="{8B08ACC4-356D-4711-B49A-47036CA97DF7}" dt="2019-12-30T09:02:15.379" v="670" actId="478"/>
          <ac:picMkLst>
            <pc:docMk/>
            <pc:sldMk cId="3878253452" sldId="288"/>
            <ac:picMk id="5" creationId="{6AFB365A-CDE6-442D-ADBE-69826454698F}"/>
          </ac:picMkLst>
        </pc:picChg>
        <pc:picChg chg="del mod">
          <ac:chgData name="Edmund Huditz" userId="6109bb57b0ba1cb9" providerId="LiveId" clId="{8B08ACC4-356D-4711-B49A-47036CA97DF7}" dt="2019-12-30T09:02:47.184" v="678" actId="478"/>
          <ac:picMkLst>
            <pc:docMk/>
            <pc:sldMk cId="3878253452" sldId="288"/>
            <ac:picMk id="6" creationId="{20CE469C-5F29-4054-9A10-0F5A96918139}"/>
          </ac:picMkLst>
        </pc:picChg>
      </pc:sldChg>
      <pc:sldChg chg="addSp delSp modSp add">
        <pc:chgData name="Edmund Huditz" userId="6109bb57b0ba1cb9" providerId="LiveId" clId="{8B08ACC4-356D-4711-B49A-47036CA97DF7}" dt="2019-12-30T08:59:55.942" v="667" actId="1076"/>
        <pc:sldMkLst>
          <pc:docMk/>
          <pc:sldMk cId="147312958" sldId="289"/>
        </pc:sldMkLst>
        <pc:spChg chg="mod">
          <ac:chgData name="Edmund Huditz" userId="6109bb57b0ba1cb9" providerId="LiveId" clId="{8B08ACC4-356D-4711-B49A-47036CA97DF7}" dt="2019-12-30T08:59:26.663" v="663" actId="20577"/>
          <ac:spMkLst>
            <pc:docMk/>
            <pc:sldMk cId="147312958" sldId="289"/>
            <ac:spMk id="2" creationId="{1034F80F-6EC9-4B74-BF89-CB8B2A0B0754}"/>
          </ac:spMkLst>
        </pc:spChg>
        <pc:picChg chg="add mod">
          <ac:chgData name="Edmund Huditz" userId="6109bb57b0ba1cb9" providerId="LiveId" clId="{8B08ACC4-356D-4711-B49A-47036CA97DF7}" dt="2019-12-30T08:58:51.994" v="630" actId="14100"/>
          <ac:picMkLst>
            <pc:docMk/>
            <pc:sldMk cId="147312958" sldId="289"/>
            <ac:picMk id="3" creationId="{C2CB143D-4BF3-4F36-A87D-D38669D99CF2}"/>
          </ac:picMkLst>
        </pc:picChg>
        <pc:picChg chg="add mod">
          <ac:chgData name="Edmund Huditz" userId="6109bb57b0ba1cb9" providerId="LiveId" clId="{8B08ACC4-356D-4711-B49A-47036CA97DF7}" dt="2019-12-30T08:59:55.942" v="667" actId="1076"/>
          <ac:picMkLst>
            <pc:docMk/>
            <pc:sldMk cId="147312958" sldId="289"/>
            <ac:picMk id="4" creationId="{D190299D-D32C-443E-BC40-B908AFA8F705}"/>
          </ac:picMkLst>
        </pc:picChg>
        <pc:picChg chg="del">
          <ac:chgData name="Edmund Huditz" userId="6109bb57b0ba1cb9" providerId="LiveId" clId="{8B08ACC4-356D-4711-B49A-47036CA97DF7}" dt="2019-12-30T08:58:43.068" v="627" actId="478"/>
          <ac:picMkLst>
            <pc:docMk/>
            <pc:sldMk cId="147312958" sldId="289"/>
            <ac:picMk id="5" creationId="{6AFB365A-CDE6-442D-ADBE-69826454698F}"/>
          </ac:picMkLst>
        </pc:picChg>
        <pc:picChg chg="del">
          <ac:chgData name="Edmund Huditz" userId="6109bb57b0ba1cb9" providerId="LiveId" clId="{8B08ACC4-356D-4711-B49A-47036CA97DF7}" dt="2019-12-30T08:59:00.484" v="631" actId="478"/>
          <ac:picMkLst>
            <pc:docMk/>
            <pc:sldMk cId="147312958" sldId="289"/>
            <ac:picMk id="6" creationId="{20CE469C-5F29-4054-9A10-0F5A96918139}"/>
          </ac:picMkLst>
        </pc:picChg>
      </pc:sldChg>
      <pc:sldChg chg="modSp add">
        <pc:chgData name="Edmund Huditz" userId="6109bb57b0ba1cb9" providerId="LiveId" clId="{8B08ACC4-356D-4711-B49A-47036CA97DF7}" dt="2019-12-30T09:05:29.042" v="719" actId="20577"/>
        <pc:sldMkLst>
          <pc:docMk/>
          <pc:sldMk cId="4137672882" sldId="290"/>
        </pc:sldMkLst>
        <pc:spChg chg="mod">
          <ac:chgData name="Edmund Huditz" userId="6109bb57b0ba1cb9" providerId="LiveId" clId="{8B08ACC4-356D-4711-B49A-47036CA97DF7}" dt="2019-12-30T09:05:29.042" v="719" actId="20577"/>
          <ac:spMkLst>
            <pc:docMk/>
            <pc:sldMk cId="4137672882" sldId="290"/>
            <ac:spMk id="2" creationId="{AA714D63-5AB7-4BED-B521-01129120425C}"/>
          </ac:spMkLst>
        </pc:spChg>
      </pc:sldChg>
      <pc:sldChg chg="addSp delSp modSp add">
        <pc:chgData name="Edmund Huditz" userId="6109bb57b0ba1cb9" providerId="LiveId" clId="{8B08ACC4-356D-4711-B49A-47036CA97DF7}" dt="2019-12-30T09:09:23.142" v="797" actId="20577"/>
        <pc:sldMkLst>
          <pc:docMk/>
          <pc:sldMk cId="1361924386" sldId="291"/>
        </pc:sldMkLst>
        <pc:spChg chg="add del mod">
          <ac:chgData name="Edmund Huditz" userId="6109bb57b0ba1cb9" providerId="LiveId" clId="{8B08ACC4-356D-4711-B49A-47036CA97DF7}" dt="2019-12-30T09:06:25.141" v="722" actId="478"/>
          <ac:spMkLst>
            <pc:docMk/>
            <pc:sldMk cId="1361924386" sldId="291"/>
            <ac:spMk id="4" creationId="{F975208A-398F-4007-A858-0C32BED4DB70}"/>
          </ac:spMkLst>
        </pc:spChg>
        <pc:spChg chg="mod">
          <ac:chgData name="Edmund Huditz" userId="6109bb57b0ba1cb9" providerId="LiveId" clId="{8B08ACC4-356D-4711-B49A-47036CA97DF7}" dt="2019-12-30T09:09:23.142" v="797" actId="20577"/>
          <ac:spMkLst>
            <pc:docMk/>
            <pc:sldMk cId="1361924386" sldId="291"/>
            <ac:spMk id="6" creationId="{457DB13E-AC26-49C0-85FE-B4780475002F}"/>
          </ac:spMkLst>
        </pc:spChg>
        <pc:picChg chg="del">
          <ac:chgData name="Edmund Huditz" userId="6109bb57b0ba1cb9" providerId="LiveId" clId="{8B08ACC4-356D-4711-B49A-47036CA97DF7}" dt="2019-12-30T09:06:10.527" v="721" actId="478"/>
          <ac:picMkLst>
            <pc:docMk/>
            <pc:sldMk cId="1361924386" sldId="291"/>
            <ac:picMk id="5" creationId="{978960E7-3A88-4FF5-9B80-63CF21C18AB6}"/>
          </ac:picMkLst>
        </pc:picChg>
        <pc:picChg chg="add mod">
          <ac:chgData name="Edmund Huditz" userId="6109bb57b0ba1cb9" providerId="LiveId" clId="{8B08ACC4-356D-4711-B49A-47036CA97DF7}" dt="2019-12-30T09:08:12.953" v="728" actId="1076"/>
          <ac:picMkLst>
            <pc:docMk/>
            <pc:sldMk cId="1361924386" sldId="291"/>
            <ac:picMk id="10" creationId="{391E9AF5-1077-4299-AD3B-BBE152883AF6}"/>
          </ac:picMkLst>
        </pc:picChg>
      </pc:sldChg>
      <pc:sldChg chg="addSp delSp modSp">
        <pc:chgData name="Edmund Huditz" userId="6109bb57b0ba1cb9" providerId="LiveId" clId="{8B08ACC4-356D-4711-B49A-47036CA97DF7}" dt="2019-12-30T09:15:34.166" v="808" actId="14100"/>
        <pc:sldMkLst>
          <pc:docMk/>
          <pc:sldMk cId="2693007693" sldId="292"/>
        </pc:sldMkLst>
        <pc:spChg chg="del">
          <ac:chgData name="Edmund Huditz" userId="6109bb57b0ba1cb9" providerId="LiveId" clId="{8B08ACC4-356D-4711-B49A-47036CA97DF7}" dt="2019-12-30T09:10:22.183" v="798" actId="478"/>
          <ac:spMkLst>
            <pc:docMk/>
            <pc:sldMk cId="2693007693" sldId="292"/>
            <ac:spMk id="2" creationId="{1034F80F-6EC9-4B74-BF89-CB8B2A0B0754}"/>
          </ac:spMkLst>
        </pc:spChg>
        <pc:spChg chg="add del mod">
          <ac:chgData name="Edmund Huditz" userId="6109bb57b0ba1cb9" providerId="LiveId" clId="{8B08ACC4-356D-4711-B49A-47036CA97DF7}" dt="2019-12-30T09:10:27.004" v="799" actId="478"/>
          <ac:spMkLst>
            <pc:docMk/>
            <pc:sldMk cId="2693007693" sldId="292"/>
            <ac:spMk id="6" creationId="{A121EFD1-5ACE-4F23-A744-9B53EB468837}"/>
          </ac:spMkLst>
        </pc:spChg>
        <pc:picChg chg="del">
          <ac:chgData name="Edmund Huditz" userId="6109bb57b0ba1cb9" providerId="LiveId" clId="{8B08ACC4-356D-4711-B49A-47036CA97DF7}" dt="2019-12-30T09:10:30.529" v="800" actId="478"/>
          <ac:picMkLst>
            <pc:docMk/>
            <pc:sldMk cId="2693007693" sldId="292"/>
            <ac:picMk id="3" creationId="{C2CB143D-4BF3-4F36-A87D-D38669D99CF2}"/>
          </ac:picMkLst>
        </pc:picChg>
        <pc:picChg chg="del">
          <ac:chgData name="Edmund Huditz" userId="6109bb57b0ba1cb9" providerId="LiveId" clId="{8B08ACC4-356D-4711-B49A-47036CA97DF7}" dt="2019-12-30T09:10:32.235" v="801" actId="478"/>
          <ac:picMkLst>
            <pc:docMk/>
            <pc:sldMk cId="2693007693" sldId="292"/>
            <ac:picMk id="4" creationId="{D190299D-D32C-443E-BC40-B908AFA8F705}"/>
          </ac:picMkLst>
        </pc:picChg>
        <pc:picChg chg="add mod">
          <ac:chgData name="Edmund Huditz" userId="6109bb57b0ba1cb9" providerId="LiveId" clId="{8B08ACC4-356D-4711-B49A-47036CA97DF7}" dt="2019-12-30T09:14:54.269" v="804" actId="14100"/>
          <ac:picMkLst>
            <pc:docMk/>
            <pc:sldMk cId="2693007693" sldId="292"/>
            <ac:picMk id="7" creationId="{000D3538-8BC4-4FFC-868D-48022B7E9D45}"/>
          </ac:picMkLst>
        </pc:picChg>
        <pc:picChg chg="add mod">
          <ac:chgData name="Edmund Huditz" userId="6109bb57b0ba1cb9" providerId="LiveId" clId="{8B08ACC4-356D-4711-B49A-47036CA97DF7}" dt="2019-12-30T09:15:34.166" v="808" actId="14100"/>
          <ac:picMkLst>
            <pc:docMk/>
            <pc:sldMk cId="2693007693" sldId="292"/>
            <ac:picMk id="8" creationId="{C3D901AE-D450-4AE1-BBCE-62CFB1220BF4}"/>
          </ac:picMkLst>
        </pc:picChg>
      </pc:sldChg>
      <pc:sldChg chg="addSp delSp modSp add">
        <pc:chgData name="Edmund Huditz" userId="6109bb57b0ba1cb9" providerId="LiveId" clId="{8B08ACC4-356D-4711-B49A-47036CA97DF7}" dt="2019-12-30T09:18:49.201" v="820" actId="14100"/>
        <pc:sldMkLst>
          <pc:docMk/>
          <pc:sldMk cId="3603210933" sldId="293"/>
        </pc:sldMkLst>
        <pc:picChg chg="add mod">
          <ac:chgData name="Edmund Huditz" userId="6109bb57b0ba1cb9" providerId="LiveId" clId="{8B08ACC4-356D-4711-B49A-47036CA97DF7}" dt="2019-12-30T09:18:00.085" v="814" actId="14100"/>
          <ac:picMkLst>
            <pc:docMk/>
            <pc:sldMk cId="3603210933" sldId="293"/>
            <ac:picMk id="2" creationId="{4E38CEDE-A747-4FC5-804E-B0F5A07F8D8C}"/>
          </ac:picMkLst>
        </pc:picChg>
        <pc:picChg chg="add mod">
          <ac:chgData name="Edmund Huditz" userId="6109bb57b0ba1cb9" providerId="LiveId" clId="{8B08ACC4-356D-4711-B49A-47036CA97DF7}" dt="2019-12-30T09:18:49.201" v="820" actId="14100"/>
          <ac:picMkLst>
            <pc:docMk/>
            <pc:sldMk cId="3603210933" sldId="293"/>
            <ac:picMk id="3" creationId="{9E390F5F-7DC9-41C1-8C2C-5DFD131F917F}"/>
          </ac:picMkLst>
        </pc:picChg>
        <pc:picChg chg="del">
          <ac:chgData name="Edmund Huditz" userId="6109bb57b0ba1cb9" providerId="LiveId" clId="{8B08ACC4-356D-4711-B49A-47036CA97DF7}" dt="2019-12-30T09:18:02.140" v="815" actId="478"/>
          <ac:picMkLst>
            <pc:docMk/>
            <pc:sldMk cId="3603210933" sldId="293"/>
            <ac:picMk id="7" creationId="{000D3538-8BC4-4FFC-868D-48022B7E9D45}"/>
          </ac:picMkLst>
        </pc:picChg>
        <pc:picChg chg="del">
          <ac:chgData name="Edmund Huditz" userId="6109bb57b0ba1cb9" providerId="LiveId" clId="{8B08ACC4-356D-4711-B49A-47036CA97DF7}" dt="2019-12-30T09:17:44.223" v="811" actId="478"/>
          <ac:picMkLst>
            <pc:docMk/>
            <pc:sldMk cId="3603210933" sldId="293"/>
            <ac:picMk id="8" creationId="{C3D901AE-D450-4AE1-BBCE-62CFB1220BF4}"/>
          </ac:picMkLst>
        </pc:picChg>
      </pc:sldChg>
      <pc:sldChg chg="addSp delSp modSp add">
        <pc:chgData name="Edmund Huditz" userId="6109bb57b0ba1cb9" providerId="LiveId" clId="{8B08ACC4-356D-4711-B49A-47036CA97DF7}" dt="2019-12-30T09:21:51.957" v="828" actId="14100"/>
        <pc:sldMkLst>
          <pc:docMk/>
          <pc:sldMk cId="3298117040" sldId="294"/>
        </pc:sldMkLst>
        <pc:picChg chg="add mod">
          <ac:chgData name="Edmund Huditz" userId="6109bb57b0ba1cb9" providerId="LiveId" clId="{8B08ACC4-356D-4711-B49A-47036CA97DF7}" dt="2019-12-30T09:21:12.582" v="824" actId="14100"/>
          <ac:picMkLst>
            <pc:docMk/>
            <pc:sldMk cId="3298117040" sldId="294"/>
            <ac:picMk id="2" creationId="{F5C406DA-6F7E-40EC-AE99-DD9BD16C4223}"/>
          </ac:picMkLst>
        </pc:picChg>
        <pc:picChg chg="add mod">
          <ac:chgData name="Edmund Huditz" userId="6109bb57b0ba1cb9" providerId="LiveId" clId="{8B08ACC4-356D-4711-B49A-47036CA97DF7}" dt="2019-12-30T09:21:51.957" v="828" actId="14100"/>
          <ac:picMkLst>
            <pc:docMk/>
            <pc:sldMk cId="3298117040" sldId="294"/>
            <ac:picMk id="3" creationId="{C5980A1F-8C5C-448D-A632-C94997E85772}"/>
          </ac:picMkLst>
        </pc:picChg>
        <pc:picChg chg="del">
          <ac:chgData name="Edmund Huditz" userId="6109bb57b0ba1cb9" providerId="LiveId" clId="{8B08ACC4-356D-4711-B49A-47036CA97DF7}" dt="2019-12-30T09:21:15.491" v="825" actId="478"/>
          <ac:picMkLst>
            <pc:docMk/>
            <pc:sldMk cId="3298117040" sldId="294"/>
            <ac:picMk id="7" creationId="{000D3538-8BC4-4FFC-868D-48022B7E9D45}"/>
          </ac:picMkLst>
        </pc:picChg>
        <pc:picChg chg="del">
          <ac:chgData name="Edmund Huditz" userId="6109bb57b0ba1cb9" providerId="LiveId" clId="{8B08ACC4-356D-4711-B49A-47036CA97DF7}" dt="2019-12-30T09:21:03.542" v="821" actId="478"/>
          <ac:picMkLst>
            <pc:docMk/>
            <pc:sldMk cId="3298117040" sldId="294"/>
            <ac:picMk id="8" creationId="{C3D901AE-D450-4AE1-BBCE-62CFB1220BF4}"/>
          </ac:picMkLst>
        </pc:picChg>
      </pc:sldChg>
      <pc:sldChg chg="addSp delSp modSp add">
        <pc:chgData name="Edmund Huditz" userId="6109bb57b0ba1cb9" providerId="LiveId" clId="{8B08ACC4-356D-4711-B49A-47036CA97DF7}" dt="2019-12-30T09:30:42.528" v="880" actId="14100"/>
        <pc:sldMkLst>
          <pc:docMk/>
          <pc:sldMk cId="3457558639" sldId="295"/>
        </pc:sldMkLst>
        <pc:spChg chg="add del mod">
          <ac:chgData name="Edmund Huditz" userId="6109bb57b0ba1cb9" providerId="LiveId" clId="{8B08ACC4-356D-4711-B49A-47036CA97DF7}" dt="2019-12-30T09:29:56.200" v="849"/>
          <ac:spMkLst>
            <pc:docMk/>
            <pc:sldMk cId="3457558639" sldId="295"/>
            <ac:spMk id="6" creationId="{EF2272F7-E2B7-4E11-8F19-876F913F89E6}"/>
          </ac:spMkLst>
        </pc:spChg>
        <pc:spChg chg="add mod">
          <ac:chgData name="Edmund Huditz" userId="6109bb57b0ba1cb9" providerId="LiveId" clId="{8B08ACC4-356D-4711-B49A-47036CA97DF7}" dt="2019-12-30T09:30:30.294" v="876" actId="20577"/>
          <ac:spMkLst>
            <pc:docMk/>
            <pc:sldMk cId="3457558639" sldId="295"/>
            <ac:spMk id="7" creationId="{2CE11B33-CCDE-47B6-82D8-141FFBFE32EA}"/>
          </ac:spMkLst>
        </pc:spChg>
        <pc:picChg chg="del">
          <ac:chgData name="Edmund Huditz" userId="6109bb57b0ba1cb9" providerId="LiveId" clId="{8B08ACC4-356D-4711-B49A-47036CA97DF7}" dt="2019-12-30T09:23:52.372" v="830" actId="478"/>
          <ac:picMkLst>
            <pc:docMk/>
            <pc:sldMk cId="3457558639" sldId="295"/>
            <ac:picMk id="2" creationId="{F5C406DA-6F7E-40EC-AE99-DD9BD16C4223}"/>
          </ac:picMkLst>
        </pc:picChg>
        <pc:picChg chg="del">
          <ac:chgData name="Edmund Huditz" userId="6109bb57b0ba1cb9" providerId="LiveId" clId="{8B08ACC4-356D-4711-B49A-47036CA97DF7}" dt="2019-12-30T09:24:03.829" v="834" actId="478"/>
          <ac:picMkLst>
            <pc:docMk/>
            <pc:sldMk cId="3457558639" sldId="295"/>
            <ac:picMk id="3" creationId="{C5980A1F-8C5C-448D-A632-C94997E85772}"/>
          </ac:picMkLst>
        </pc:picChg>
        <pc:picChg chg="add mod">
          <ac:chgData name="Edmund Huditz" userId="6109bb57b0ba1cb9" providerId="LiveId" clId="{8B08ACC4-356D-4711-B49A-47036CA97DF7}" dt="2019-12-30T09:30:37.512" v="878" actId="14100"/>
          <ac:picMkLst>
            <pc:docMk/>
            <pc:sldMk cId="3457558639" sldId="295"/>
            <ac:picMk id="4" creationId="{4B82BCB3-00FE-4A5F-B666-FB3E4A692AC6}"/>
          </ac:picMkLst>
        </pc:picChg>
        <pc:picChg chg="add mod">
          <ac:chgData name="Edmund Huditz" userId="6109bb57b0ba1cb9" providerId="LiveId" clId="{8B08ACC4-356D-4711-B49A-47036CA97DF7}" dt="2019-12-30T09:30:42.528" v="880" actId="14100"/>
          <ac:picMkLst>
            <pc:docMk/>
            <pc:sldMk cId="3457558639" sldId="295"/>
            <ac:picMk id="5" creationId="{2A816753-F2D6-4A8A-B6BE-CDB3177F5EDE}"/>
          </ac:picMkLst>
        </pc:picChg>
      </pc:sldChg>
      <pc:sldChg chg="addSp delSp modSp add">
        <pc:chgData name="Edmund Huditz" userId="6109bb57b0ba1cb9" providerId="LiveId" clId="{8B08ACC4-356D-4711-B49A-47036CA97DF7}" dt="2019-12-30T09:32:41.577" v="921" actId="1076"/>
        <pc:sldMkLst>
          <pc:docMk/>
          <pc:sldMk cId="3111987809" sldId="296"/>
        </pc:sldMkLst>
        <pc:spChg chg="mod">
          <ac:chgData name="Edmund Huditz" userId="6109bb57b0ba1cb9" providerId="LiveId" clId="{8B08ACC4-356D-4711-B49A-47036CA97DF7}" dt="2019-12-30T09:31:16.915" v="912" actId="5793"/>
          <ac:spMkLst>
            <pc:docMk/>
            <pc:sldMk cId="3111987809" sldId="296"/>
            <ac:spMk id="7" creationId="{2CE11B33-CCDE-47B6-82D8-141FFBFE32EA}"/>
          </ac:spMkLst>
        </pc:spChg>
        <pc:picChg chg="add mod">
          <ac:chgData name="Edmund Huditz" userId="6109bb57b0ba1cb9" providerId="LiveId" clId="{8B08ACC4-356D-4711-B49A-47036CA97DF7}" dt="2019-12-30T09:31:58.501" v="917" actId="14100"/>
          <ac:picMkLst>
            <pc:docMk/>
            <pc:sldMk cId="3111987809" sldId="296"/>
            <ac:picMk id="2" creationId="{EA0CC186-1874-4652-A05C-EE3DC6F67915}"/>
          </ac:picMkLst>
        </pc:picChg>
        <pc:picChg chg="add mod">
          <ac:chgData name="Edmund Huditz" userId="6109bb57b0ba1cb9" providerId="LiveId" clId="{8B08ACC4-356D-4711-B49A-47036CA97DF7}" dt="2019-12-30T09:32:41.577" v="921" actId="1076"/>
          <ac:picMkLst>
            <pc:docMk/>
            <pc:sldMk cId="3111987809" sldId="296"/>
            <ac:picMk id="3" creationId="{2A72E115-41B5-485B-9014-DEBB27B50C46}"/>
          </ac:picMkLst>
        </pc:picChg>
        <pc:picChg chg="del">
          <ac:chgData name="Edmund Huditz" userId="6109bb57b0ba1cb9" providerId="LiveId" clId="{8B08ACC4-356D-4711-B49A-47036CA97DF7}" dt="2019-12-30T09:31:19.368" v="913" actId="478"/>
          <ac:picMkLst>
            <pc:docMk/>
            <pc:sldMk cId="3111987809" sldId="296"/>
            <ac:picMk id="4" creationId="{4B82BCB3-00FE-4A5F-B666-FB3E4A692AC6}"/>
          </ac:picMkLst>
        </pc:picChg>
        <pc:picChg chg="del">
          <ac:chgData name="Edmund Huditz" userId="6109bb57b0ba1cb9" providerId="LiveId" clId="{8B08ACC4-356D-4711-B49A-47036CA97DF7}" dt="2019-12-30T09:31:21.220" v="914" actId="478"/>
          <ac:picMkLst>
            <pc:docMk/>
            <pc:sldMk cId="3111987809" sldId="296"/>
            <ac:picMk id="5" creationId="{2A816753-F2D6-4A8A-B6BE-CDB3177F5EDE}"/>
          </ac:picMkLst>
        </pc:picChg>
      </pc:sldChg>
      <pc:sldChg chg="addSp delSp modSp add">
        <pc:chgData name="Edmund Huditz" userId="6109bb57b0ba1cb9" providerId="LiveId" clId="{8B08ACC4-356D-4711-B49A-47036CA97DF7}" dt="2019-12-30T09:36:02.505" v="954" actId="1076"/>
        <pc:sldMkLst>
          <pc:docMk/>
          <pc:sldMk cId="2687182958" sldId="297"/>
        </pc:sldMkLst>
        <pc:spChg chg="mod">
          <ac:chgData name="Edmund Huditz" userId="6109bb57b0ba1cb9" providerId="LiveId" clId="{8B08ACC4-356D-4711-B49A-47036CA97DF7}" dt="2019-12-30T09:35:16.214" v="947" actId="20577"/>
          <ac:spMkLst>
            <pc:docMk/>
            <pc:sldMk cId="2687182958" sldId="297"/>
            <ac:spMk id="7" creationId="{2CE11B33-CCDE-47B6-82D8-141FFBFE32EA}"/>
          </ac:spMkLst>
        </pc:spChg>
        <pc:picChg chg="del">
          <ac:chgData name="Edmund Huditz" userId="6109bb57b0ba1cb9" providerId="LiveId" clId="{8B08ACC4-356D-4711-B49A-47036CA97DF7}" dt="2019-12-30T09:33:07.602" v="923" actId="478"/>
          <ac:picMkLst>
            <pc:docMk/>
            <pc:sldMk cId="2687182958" sldId="297"/>
            <ac:picMk id="2" creationId="{EA0CC186-1874-4652-A05C-EE3DC6F67915}"/>
          </ac:picMkLst>
        </pc:picChg>
        <pc:picChg chg="del">
          <ac:chgData name="Edmund Huditz" userId="6109bb57b0ba1cb9" providerId="LiveId" clId="{8B08ACC4-356D-4711-B49A-47036CA97DF7}" dt="2019-12-30T09:33:09.087" v="924" actId="478"/>
          <ac:picMkLst>
            <pc:docMk/>
            <pc:sldMk cId="2687182958" sldId="297"/>
            <ac:picMk id="3" creationId="{2A72E115-41B5-485B-9014-DEBB27B50C46}"/>
          </ac:picMkLst>
        </pc:picChg>
        <pc:picChg chg="add mod">
          <ac:chgData name="Edmund Huditz" userId="6109bb57b0ba1cb9" providerId="LiveId" clId="{8B08ACC4-356D-4711-B49A-47036CA97DF7}" dt="2019-12-30T09:36:02.505" v="954" actId="1076"/>
          <ac:picMkLst>
            <pc:docMk/>
            <pc:sldMk cId="2687182958" sldId="297"/>
            <ac:picMk id="4" creationId="{080BDF62-A769-4E35-96D2-3FEA55CC8840}"/>
          </ac:picMkLst>
        </pc:picChg>
        <pc:picChg chg="add mod">
          <ac:chgData name="Edmund Huditz" userId="6109bb57b0ba1cb9" providerId="LiveId" clId="{8B08ACC4-356D-4711-B49A-47036CA97DF7}" dt="2019-12-30T09:35:52.492" v="953" actId="1076"/>
          <ac:picMkLst>
            <pc:docMk/>
            <pc:sldMk cId="2687182958" sldId="297"/>
            <ac:picMk id="5" creationId="{FABE6BE0-B35E-4DD3-A21D-C4B0CC4BE7F0}"/>
          </ac:picMkLst>
        </pc:picChg>
      </pc:sldChg>
      <pc:sldChg chg="addSp delSp modSp add">
        <pc:chgData name="Edmund Huditz" userId="6109bb57b0ba1cb9" providerId="LiveId" clId="{8B08ACC4-356D-4711-B49A-47036CA97DF7}" dt="2019-12-30T09:42:14.866" v="992" actId="1076"/>
        <pc:sldMkLst>
          <pc:docMk/>
          <pc:sldMk cId="1393567884" sldId="298"/>
        </pc:sldMkLst>
        <pc:spChg chg="mod">
          <ac:chgData name="Edmund Huditz" userId="6109bb57b0ba1cb9" providerId="LiveId" clId="{8B08ACC4-356D-4711-B49A-47036CA97DF7}" dt="2019-12-30T09:41:13.918" v="982" actId="20577"/>
          <ac:spMkLst>
            <pc:docMk/>
            <pc:sldMk cId="1393567884" sldId="298"/>
            <ac:spMk id="7" creationId="{2CE11B33-CCDE-47B6-82D8-141FFBFE32EA}"/>
          </ac:spMkLst>
        </pc:spChg>
        <pc:picChg chg="add mod">
          <ac:chgData name="Edmund Huditz" userId="6109bb57b0ba1cb9" providerId="LiveId" clId="{8B08ACC4-356D-4711-B49A-47036CA97DF7}" dt="2019-12-30T09:42:14.866" v="992" actId="1076"/>
          <ac:picMkLst>
            <pc:docMk/>
            <pc:sldMk cId="1393567884" sldId="298"/>
            <ac:picMk id="2" creationId="{FB08AF4F-92F4-4D48-A9BF-A522DBAA5D6E}"/>
          </ac:picMkLst>
        </pc:picChg>
        <pc:picChg chg="add mod">
          <ac:chgData name="Edmund Huditz" userId="6109bb57b0ba1cb9" providerId="LiveId" clId="{8B08ACC4-356D-4711-B49A-47036CA97DF7}" dt="2019-12-30T09:42:09.711" v="991" actId="1076"/>
          <ac:picMkLst>
            <pc:docMk/>
            <pc:sldMk cId="1393567884" sldId="298"/>
            <ac:picMk id="3" creationId="{0E3A3287-B7DC-421E-B7ED-60FACD9AF483}"/>
          </ac:picMkLst>
        </pc:picChg>
        <pc:picChg chg="del">
          <ac:chgData name="Edmund Huditz" userId="6109bb57b0ba1cb9" providerId="LiveId" clId="{8B08ACC4-356D-4711-B49A-47036CA97DF7}" dt="2019-12-30T09:41:17.584" v="983" actId="478"/>
          <ac:picMkLst>
            <pc:docMk/>
            <pc:sldMk cId="1393567884" sldId="298"/>
            <ac:picMk id="4" creationId="{080BDF62-A769-4E35-96D2-3FEA55CC8840}"/>
          </ac:picMkLst>
        </pc:picChg>
        <pc:picChg chg="del">
          <ac:chgData name="Edmund Huditz" userId="6109bb57b0ba1cb9" providerId="LiveId" clId="{8B08ACC4-356D-4711-B49A-47036CA97DF7}" dt="2019-12-30T09:41:28.837" v="987" actId="478"/>
          <ac:picMkLst>
            <pc:docMk/>
            <pc:sldMk cId="1393567884" sldId="298"/>
            <ac:picMk id="5" creationId="{FABE6BE0-B35E-4DD3-A21D-C4B0CC4BE7F0}"/>
          </ac:picMkLst>
        </pc:picChg>
      </pc:sldChg>
      <pc:sldChg chg="addSp delSp modSp add">
        <pc:chgData name="Edmund Huditz" userId="6109bb57b0ba1cb9" providerId="LiveId" clId="{8B08ACC4-356D-4711-B49A-47036CA97DF7}" dt="2019-12-30T09:45:09.311" v="1001" actId="14100"/>
        <pc:sldMkLst>
          <pc:docMk/>
          <pc:sldMk cId="2564127423" sldId="299"/>
        </pc:sldMkLst>
        <pc:spChg chg="del">
          <ac:chgData name="Edmund Huditz" userId="6109bb57b0ba1cb9" providerId="LiveId" clId="{8B08ACC4-356D-4711-B49A-47036CA97DF7}" dt="2019-12-30T09:44:30.564" v="994" actId="478"/>
          <ac:spMkLst>
            <pc:docMk/>
            <pc:sldMk cId="2564127423" sldId="299"/>
            <ac:spMk id="2" creationId="{CBD61D74-B5DF-4602-9809-38A61299390A}"/>
          </ac:spMkLst>
        </pc:spChg>
        <pc:spChg chg="del">
          <ac:chgData name="Edmund Huditz" userId="6109bb57b0ba1cb9" providerId="LiveId" clId="{8B08ACC4-356D-4711-B49A-47036CA97DF7}" dt="2019-12-30T09:44:36.001" v="995" actId="478"/>
          <ac:spMkLst>
            <pc:docMk/>
            <pc:sldMk cId="2564127423" sldId="299"/>
            <ac:spMk id="3" creationId="{35EBFFC1-DFE9-4C16-9AAD-20F67842C1C8}"/>
          </ac:spMkLst>
        </pc:spChg>
        <pc:picChg chg="add mod">
          <ac:chgData name="Edmund Huditz" userId="6109bb57b0ba1cb9" providerId="LiveId" clId="{8B08ACC4-356D-4711-B49A-47036CA97DF7}" dt="2019-12-30T09:44:44.093" v="998" actId="14100"/>
          <ac:picMkLst>
            <pc:docMk/>
            <pc:sldMk cId="2564127423" sldId="299"/>
            <ac:picMk id="4" creationId="{4C92BC32-2F80-44F1-B12B-334CFFC96618}"/>
          </ac:picMkLst>
        </pc:picChg>
        <pc:picChg chg="add mod">
          <ac:chgData name="Edmund Huditz" userId="6109bb57b0ba1cb9" providerId="LiveId" clId="{8B08ACC4-356D-4711-B49A-47036CA97DF7}" dt="2019-12-30T09:45:09.311" v="1001" actId="14100"/>
          <ac:picMkLst>
            <pc:docMk/>
            <pc:sldMk cId="2564127423" sldId="299"/>
            <ac:picMk id="5" creationId="{1AFDE4E2-BB32-4A75-B2A8-5C5AF8A282BF}"/>
          </ac:picMkLst>
        </pc:picChg>
      </pc:sldChg>
      <pc:sldChg chg="add del">
        <pc:chgData name="Edmund Huditz" userId="6109bb57b0ba1cb9" providerId="LiveId" clId="{8B08ACC4-356D-4711-B49A-47036CA97DF7}" dt="2019-12-30T10:32:54.405" v="1073" actId="47"/>
        <pc:sldMkLst>
          <pc:docMk/>
          <pc:sldMk cId="2307892370" sldId="300"/>
        </pc:sldMkLst>
      </pc:sldChg>
      <pc:sldChg chg="addSp delSp modSp add ord">
        <pc:chgData name="Edmund Huditz" userId="6109bb57b0ba1cb9" providerId="LiveId" clId="{8B08ACC4-356D-4711-B49A-47036CA97DF7}" dt="2019-12-30T10:32:50.865" v="1072"/>
        <pc:sldMkLst>
          <pc:docMk/>
          <pc:sldMk cId="2478478102" sldId="301"/>
        </pc:sldMkLst>
        <pc:spChg chg="mod">
          <ac:chgData name="Edmund Huditz" userId="6109bb57b0ba1cb9" providerId="LiveId" clId="{8B08ACC4-356D-4711-B49A-47036CA97DF7}" dt="2019-12-30T10:30:16.381" v="1052" actId="20577"/>
          <ac:spMkLst>
            <pc:docMk/>
            <pc:sldMk cId="2478478102" sldId="301"/>
            <ac:spMk id="7" creationId="{2CE11B33-CCDE-47B6-82D8-141FFBFE32EA}"/>
          </ac:spMkLst>
        </pc:spChg>
        <pc:picChg chg="del">
          <ac:chgData name="Edmund Huditz" userId="6109bb57b0ba1cb9" providerId="LiveId" clId="{8B08ACC4-356D-4711-B49A-47036CA97DF7}" dt="2019-12-30T10:30:32.299" v="1056" actId="478"/>
          <ac:picMkLst>
            <pc:docMk/>
            <pc:sldMk cId="2478478102" sldId="301"/>
            <ac:picMk id="2" creationId="{FB08AF4F-92F4-4D48-A9BF-A522DBAA5D6E}"/>
          </ac:picMkLst>
        </pc:picChg>
        <pc:picChg chg="del">
          <ac:chgData name="Edmund Huditz" userId="6109bb57b0ba1cb9" providerId="LiveId" clId="{8B08ACC4-356D-4711-B49A-47036CA97DF7}" dt="2019-12-30T10:30:21.528" v="1053" actId="478"/>
          <ac:picMkLst>
            <pc:docMk/>
            <pc:sldMk cId="2478478102" sldId="301"/>
            <ac:picMk id="3" creationId="{0E3A3287-B7DC-421E-B7ED-60FACD9AF483}"/>
          </ac:picMkLst>
        </pc:picChg>
        <pc:picChg chg="add mod">
          <ac:chgData name="Edmund Huditz" userId="6109bb57b0ba1cb9" providerId="LiveId" clId="{8B08ACC4-356D-4711-B49A-47036CA97DF7}" dt="2019-12-30T10:32:21.527" v="1070" actId="1076"/>
          <ac:picMkLst>
            <pc:docMk/>
            <pc:sldMk cId="2478478102" sldId="301"/>
            <ac:picMk id="4" creationId="{E2230161-B091-45A4-8975-FF5D297913FC}"/>
          </ac:picMkLst>
        </pc:picChg>
        <pc:picChg chg="add del mod">
          <ac:chgData name="Edmund Huditz" userId="6109bb57b0ba1cb9" providerId="LiveId" clId="{8B08ACC4-356D-4711-B49A-47036CA97DF7}" dt="2019-12-30T10:32:05.796" v="1065" actId="478"/>
          <ac:picMkLst>
            <pc:docMk/>
            <pc:sldMk cId="2478478102" sldId="301"/>
            <ac:picMk id="5" creationId="{09100C28-62F8-40EC-845A-EE562723B28F}"/>
          </ac:picMkLst>
        </pc:picChg>
        <pc:picChg chg="add mod">
          <ac:chgData name="Edmund Huditz" userId="6109bb57b0ba1cb9" providerId="LiveId" clId="{8B08ACC4-356D-4711-B49A-47036CA97DF7}" dt="2019-12-30T10:32:18.924" v="1069" actId="14100"/>
          <ac:picMkLst>
            <pc:docMk/>
            <pc:sldMk cId="2478478102" sldId="301"/>
            <ac:picMk id="6" creationId="{D8EF6EC9-45C7-49EE-8A5A-9BD6DE20CE3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randomBar dir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SBZWKRdnaqVVAL_FxVwlfgVifEKBlhtW" TargetMode="External"/><Relationship Id="rId2" Type="http://schemas.openxmlformats.org/officeDocument/2006/relationships/hyperlink" Target="https://www.youtube.com/playlist?list=PLSBZWKRdnaqWmex1MRemvGZj3Bw10odHS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fdz-informatik.at/vom-modell-zum-code/" TargetMode="External"/><Relationship Id="rId4" Type="http://schemas.openxmlformats.org/officeDocument/2006/relationships/hyperlink" Target="https://eis.ph-noe.ac.at/eis-karten-bb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beetleblocks.com/ru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4D63-5AB7-4BED-B521-011291204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b="1" dirty="0">
                <a:solidFill>
                  <a:schemeClr val="accent3">
                    <a:lumMod val="75000"/>
                  </a:schemeClr>
                </a:solidFill>
                <a:effectLst>
                  <a:reflection blurRad="6350" stA="53000" endA="300" endPos="35500" dir="5400000" sy="-90000" algn="bl"/>
                </a:effectLst>
              </a:rPr>
              <a:t>Schmucke Codes 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Spaß am Coding - 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nicht nur für Mädchen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21619D-E271-4A50-9A4D-02B9AEA11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675694"/>
            <a:ext cx="8689976" cy="582105"/>
          </a:xfrm>
        </p:spPr>
        <p:txBody>
          <a:bodyPr>
            <a:normAutofit/>
          </a:bodyPr>
          <a:lstStyle/>
          <a:p>
            <a:r>
              <a:rPr lang="de-AT" sz="2400" dirty="0"/>
              <a:t>Edmund Huditz  - 13.11.2020</a:t>
            </a:r>
            <a:endParaRPr lang="de-DE" sz="2400" dirty="0"/>
          </a:p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EF5184-709F-4C80-962F-8F9B3B31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299" y="4085062"/>
            <a:ext cx="4877481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169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3 </a:t>
            </a:r>
            <a:br>
              <a:rPr lang="de-AT" dirty="0"/>
            </a:br>
            <a:r>
              <a:rPr lang="de-AT" dirty="0" err="1"/>
              <a:t>verwendung</a:t>
            </a:r>
            <a:r>
              <a:rPr lang="de-AT" dirty="0"/>
              <a:t> des ersten Objekts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E75665-01CA-4991-A704-8A9FB5E8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99" y="2214694"/>
            <a:ext cx="8889600" cy="16333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26B5E1-5B38-49A5-B7B5-056F5BCC1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99" y="4147755"/>
            <a:ext cx="7445810" cy="15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2554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4 </a:t>
            </a:r>
            <a:br>
              <a:rPr lang="de-AT" dirty="0"/>
            </a:br>
            <a:r>
              <a:rPr lang="de-AT" dirty="0"/>
              <a:t>Einführung Einer Variablen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8D5DE4-BE61-4107-A814-6023A0C5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99" y="2214694"/>
            <a:ext cx="8648967" cy="18368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08F53F5-8F57-491E-93FD-7C4305CA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95" y="4200281"/>
            <a:ext cx="7361055" cy="17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639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5</a:t>
            </a:r>
            <a:br>
              <a:rPr lang="de-AT" dirty="0"/>
            </a:br>
            <a:r>
              <a:rPr lang="de-AT" dirty="0"/>
              <a:t>Positionierung weiterer Objekte im Raum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D464FB-75D9-49E4-93DF-3C239075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185" y="2440755"/>
            <a:ext cx="7781705" cy="18505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A405971-0F6A-4FCF-ABA8-E21F91A1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185" y="4517343"/>
            <a:ext cx="2564813" cy="19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259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6</a:t>
            </a:r>
            <a:br>
              <a:rPr lang="de-AT" dirty="0"/>
            </a:br>
            <a:r>
              <a:rPr lang="de-AT" dirty="0"/>
              <a:t>Festigung des Verständnisses für Variable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A9F903-15B6-44E4-9664-EBCAF6F1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77" y="2454323"/>
            <a:ext cx="8684324" cy="29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930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7</a:t>
            </a:r>
            <a:br>
              <a:rPr lang="de-AT" dirty="0"/>
            </a:br>
            <a:r>
              <a:rPr lang="de-AT" dirty="0"/>
              <a:t>Stufenweise Einführung von Schleifen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9E4558-456A-407A-B458-5E01C282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186" y="2129568"/>
            <a:ext cx="7626474" cy="38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332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8</a:t>
            </a:r>
            <a:br>
              <a:rPr lang="de-AT" dirty="0"/>
            </a:br>
            <a:r>
              <a:rPr lang="de-AT" dirty="0"/>
              <a:t>Stufenweise Einführung von Zufallszahlen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5882E8-4C70-4DA2-96AE-F8FC6FB2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56" y="2147316"/>
            <a:ext cx="7808873" cy="38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3379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9</a:t>
            </a:r>
            <a:br>
              <a:rPr lang="de-AT" dirty="0"/>
            </a:br>
            <a:r>
              <a:rPr lang="de-AT" dirty="0"/>
              <a:t>Einführung von Bedingungen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D40E66-93C9-4685-A29E-1FA7C137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12" y="2106751"/>
            <a:ext cx="8193068" cy="38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16201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10</a:t>
            </a:r>
            <a:br>
              <a:rPr lang="de-AT" dirty="0"/>
            </a:br>
            <a:r>
              <a:rPr lang="de-AT" dirty="0"/>
              <a:t>Festigung des </a:t>
            </a:r>
            <a:r>
              <a:rPr lang="de-AT" dirty="0" err="1"/>
              <a:t>VeRständnisses</a:t>
            </a:r>
            <a:r>
              <a:rPr lang="de-AT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226F08-5277-40B4-9FAF-7D4584ED3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98741" y="2146784"/>
            <a:ext cx="6774647" cy="3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2755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11</a:t>
            </a:r>
            <a:br>
              <a:rPr lang="de-AT" dirty="0"/>
            </a:br>
            <a:r>
              <a:rPr lang="de-AT" dirty="0"/>
              <a:t>Festigung und Erweiterung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F22A76-444C-49B5-8172-1A9B71B4C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29" y="2291756"/>
            <a:ext cx="7319386" cy="18086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2633F8-7A97-4A98-A5C6-5AF3E8E9A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927" y="4327614"/>
            <a:ext cx="5383183" cy="21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4607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11</a:t>
            </a:r>
            <a:br>
              <a:rPr lang="de-AT" dirty="0"/>
            </a:br>
            <a:r>
              <a:rPr lang="de-AT" dirty="0"/>
              <a:t>Festigung und Erweiterung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284616-7BA9-4BEA-A114-2A44032A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46" y="2214694"/>
            <a:ext cx="4972924" cy="25498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7B43AA-A322-4680-B0CA-8C7EB0C3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949" y="3519615"/>
            <a:ext cx="5202138" cy="24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316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4D63-5AB7-4BED-B521-011291204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Teil 1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Schmuckstücke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95682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12</a:t>
            </a:r>
            <a:br>
              <a:rPr lang="de-AT" dirty="0"/>
            </a:br>
            <a:r>
              <a:rPr lang="de-AT" dirty="0"/>
              <a:t>Anregungen für weitere Schmuckstücke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8C0787-C169-4413-97E4-16C9DFB1EF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4698"/>
            <a:ext cx="4524856" cy="36263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AF02DC-0B72-4841-A0E2-20684BB434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5" y="2254698"/>
            <a:ext cx="4275990" cy="36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4469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Vorbereitung für den Ausdruck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6480FA-ACD1-40C6-B068-554ED2BF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679" y="2236351"/>
            <a:ext cx="5178805" cy="37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69454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Ausdruck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A17461-5E11-45CB-A8B5-C2188042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362" y="1877546"/>
            <a:ext cx="4184970" cy="411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367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4D63-5AB7-4BED-B521-011291204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Teil 2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Gefäße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21619D-E271-4A50-9A4D-02B9AEA11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523874"/>
            <a:ext cx="8689976" cy="733925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2471962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Wozu?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57DB13E-AC26-49C0-85FE-B4780475002F}"/>
              </a:ext>
            </a:extLst>
          </p:cNvPr>
          <p:cNvSpPr/>
          <p:nvPr/>
        </p:nvSpPr>
        <p:spPr>
          <a:xfrm>
            <a:off x="4617231" y="19123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weitere Anwendungen kennenzulernen und Wissen zu festigen. </a:t>
            </a:r>
            <a:endParaRPr lang="de-AT" sz="3600" dirty="0"/>
          </a:p>
        </p:txBody>
      </p:sp>
      <p:pic>
        <p:nvPicPr>
          <p:cNvPr id="12" name="Grafik 11" descr="Ein Bild, das Person, Frau, suchend, Haar enthält.&#10;&#10;Automatisch generierte Beschreibung">
            <a:extLst>
              <a:ext uri="{FF2B5EF4-FFF2-40B4-BE49-F238E27FC236}">
                <a16:creationId xmlns:a16="http://schemas.microsoft.com/office/drawing/2014/main" id="{770865C0-C35A-418F-9A2A-92EFFE35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03" y="1954734"/>
            <a:ext cx="3143150" cy="41709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FDA3205-57CE-4438-A408-ADAF26F9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31" y="3618890"/>
            <a:ext cx="2726249" cy="25849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C2A3C43-A1F5-4F9E-95CC-172DFC98F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593" y="3339824"/>
            <a:ext cx="2406774" cy="28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0043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57DB13E-AC26-49C0-85FE-B4780475002F}"/>
              </a:ext>
            </a:extLst>
          </p:cNvPr>
          <p:cNvSpPr/>
          <p:nvPr/>
        </p:nvSpPr>
        <p:spPr>
          <a:xfrm>
            <a:off x="4617231" y="191230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Aufbauend auf dem vorhandenen Wissen werden schrittweise weitere Möglichkeiten und Konzepte eingeführt, wobei vermehrt auch mathematisches Wissen  einfließt. </a:t>
            </a:r>
            <a:endParaRPr lang="de-AT" sz="3600" dirty="0"/>
          </a:p>
        </p:txBody>
      </p:sp>
      <p:pic>
        <p:nvPicPr>
          <p:cNvPr id="4" name="Grafik 3" descr="Ein Bild, das Person, drinnen, suchend, Spielzeug enthält.&#10;&#10;Automatisch generierte Beschreibung">
            <a:extLst>
              <a:ext uri="{FF2B5EF4-FFF2-40B4-BE49-F238E27FC236}">
                <a16:creationId xmlns:a16="http://schemas.microsoft.com/office/drawing/2014/main" id="{9AEC43BF-CCA2-4810-A822-504DE35B9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555402"/>
            <a:ext cx="3417778" cy="45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90270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</a:t>
            </a:r>
            <a:br>
              <a:rPr lang="de-AT" dirty="0"/>
            </a:br>
            <a:r>
              <a:rPr lang="de-AT" dirty="0"/>
              <a:t>Nutzung des „Tube“-Objekts + Variable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895210-1BA1-45F6-8F4F-D1374B46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54" y="2488355"/>
            <a:ext cx="4332467" cy="320988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B73C51-BA75-4EC2-A951-121B07FF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028" y="2488355"/>
            <a:ext cx="2335731" cy="31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10895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2</a:t>
            </a:r>
            <a:br>
              <a:rPr lang="de-AT" dirty="0"/>
            </a:br>
            <a:r>
              <a:rPr lang="de-AT" dirty="0"/>
              <a:t>Erweiterung des „Tube“-Objekts + Variable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EE07D2-34E7-4E44-9939-390C7D44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11" y="2254078"/>
            <a:ext cx="4261875" cy="45038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F2948C-E66D-496B-919B-A18398335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61" y="2254077"/>
            <a:ext cx="2861194" cy="3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20492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3</a:t>
            </a:r>
            <a:br>
              <a:rPr lang="de-AT" dirty="0"/>
            </a:br>
            <a:r>
              <a:rPr lang="de-AT" dirty="0"/>
              <a:t>Nutzung des „Tube“-Objekts + Sinus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200D22-1F14-462C-B7D7-81E713DB2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67" y="2156223"/>
            <a:ext cx="3675432" cy="45015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98409-0765-426C-B99E-3EB3EB63C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979" y="2156223"/>
            <a:ext cx="4859439" cy="35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5284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4</a:t>
            </a:r>
            <a:br>
              <a:rPr lang="de-AT" dirty="0"/>
            </a:br>
            <a:r>
              <a:rPr lang="de-AT" dirty="0"/>
              <a:t>Nutzung Von „Extrusion“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0549F9-DCF6-4B3F-BE8A-37E1A2A5B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24" y="2156223"/>
            <a:ext cx="2883048" cy="459128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0D05475-5B80-4B40-8D25-1FB61B865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01" y="2156222"/>
            <a:ext cx="5713694" cy="36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31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Wozu?</a:t>
            </a:r>
          </a:p>
        </p:txBody>
      </p:sp>
      <p:pic>
        <p:nvPicPr>
          <p:cNvPr id="5" name="Inhaltsplatzhalter 4" descr="Ein Bild, das Person, Frau, drinnen, grün enthält.&#10;&#10;Automatisch generierte Beschreibung">
            <a:extLst>
              <a:ext uri="{FF2B5EF4-FFF2-40B4-BE49-F238E27FC236}">
                <a16:creationId xmlns:a16="http://schemas.microsoft.com/office/drawing/2014/main" id="{978960E7-3A88-4FF5-9B80-63CF21C18A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2054866"/>
            <a:ext cx="3138462" cy="418461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57DB13E-AC26-49C0-85FE-B4780475002F}"/>
              </a:ext>
            </a:extLst>
          </p:cNvPr>
          <p:cNvSpPr/>
          <p:nvPr/>
        </p:nvSpPr>
        <p:spPr>
          <a:xfrm>
            <a:off x="4617231" y="19123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es nicht immer leicht ist, besonders Mädchen für das Coding zu begeistern. </a:t>
            </a:r>
            <a:endParaRPr lang="de-AT" sz="3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88644B-3322-48AD-A80F-294460B0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379" y="3864202"/>
            <a:ext cx="2759242" cy="20305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F7763A2-9F91-4C36-A8F5-4C0297E0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231" y="3864201"/>
            <a:ext cx="2623047" cy="20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1788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69" y="618517"/>
            <a:ext cx="9651557" cy="1596177"/>
          </a:xfrm>
        </p:spPr>
        <p:txBody>
          <a:bodyPr/>
          <a:lstStyle/>
          <a:p>
            <a:r>
              <a:rPr lang="de-AT" dirty="0"/>
              <a:t>Schritt 5 </a:t>
            </a:r>
            <a:br>
              <a:rPr lang="de-AT" dirty="0"/>
            </a:br>
            <a:r>
              <a:rPr lang="de-AT" dirty="0"/>
              <a:t>   wir bringen Farbe rein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487534-42D0-4B5B-853D-72FC6CA86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58" y="786365"/>
            <a:ext cx="2861177" cy="56452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BEEB25-FC50-43C5-813C-F0EBDA5E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26" y="2045028"/>
            <a:ext cx="5689771" cy="39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7144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69" y="618517"/>
            <a:ext cx="9651557" cy="1596177"/>
          </a:xfrm>
        </p:spPr>
        <p:txBody>
          <a:bodyPr/>
          <a:lstStyle/>
          <a:p>
            <a:r>
              <a:rPr lang="de-AT" dirty="0"/>
              <a:t>Schritt 6 </a:t>
            </a:r>
            <a:br>
              <a:rPr lang="de-AT" dirty="0"/>
            </a:br>
            <a:r>
              <a:rPr lang="de-AT" dirty="0"/>
              <a:t>                    … Und den Cosinus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6B9DAF-F6FB-40CA-A1EC-5D9C5AD74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35" y="906864"/>
            <a:ext cx="3350218" cy="56405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B12819-1F2D-4DD8-979F-3187B2EF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95" y="1877122"/>
            <a:ext cx="2980623" cy="41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9793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606" y="618517"/>
            <a:ext cx="7389620" cy="1596177"/>
          </a:xfrm>
        </p:spPr>
        <p:txBody>
          <a:bodyPr/>
          <a:lstStyle/>
          <a:p>
            <a:r>
              <a:rPr lang="de-AT" dirty="0"/>
              <a:t>Schritt 7 </a:t>
            </a:r>
            <a:br>
              <a:rPr lang="de-AT" dirty="0"/>
            </a:br>
            <a:r>
              <a:rPr lang="de-AT" dirty="0"/>
              <a:t>zur Festigung etwas einfacheres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FB365A-CDE6-442D-ADBE-69826454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18" y="869201"/>
            <a:ext cx="2603888" cy="54523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CE469C-5F29-4054-9A10-0F5A9691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508" y="1985683"/>
            <a:ext cx="3561795" cy="38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1339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496" y="618517"/>
            <a:ext cx="6821729" cy="1596177"/>
          </a:xfrm>
        </p:spPr>
        <p:txBody>
          <a:bodyPr/>
          <a:lstStyle/>
          <a:p>
            <a:r>
              <a:rPr lang="de-AT" dirty="0"/>
              <a:t>Schritt 8 </a:t>
            </a:r>
            <a:br>
              <a:rPr lang="de-AT" dirty="0"/>
            </a:br>
            <a:r>
              <a:rPr lang="de-AT" dirty="0"/>
              <a:t>Nochmals der Cosinus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2074FF-126A-450E-AB5F-1B5EA24B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813" y="841242"/>
            <a:ext cx="3062058" cy="568468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1037F5A-6568-417F-9196-FB697725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4694"/>
            <a:ext cx="3672873" cy="3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53452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606" y="618517"/>
            <a:ext cx="7389620" cy="1596177"/>
          </a:xfrm>
        </p:spPr>
        <p:txBody>
          <a:bodyPr/>
          <a:lstStyle/>
          <a:p>
            <a:r>
              <a:rPr lang="de-AT" dirty="0"/>
              <a:t>Schritt 9 </a:t>
            </a:r>
            <a:br>
              <a:rPr lang="de-AT" dirty="0"/>
            </a:br>
            <a:r>
              <a:rPr lang="de-AT" dirty="0"/>
              <a:t>  … Und noch was elegantes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CB143D-4BF3-4F36-A87D-D38669D9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09" y="838067"/>
            <a:ext cx="3055571" cy="55531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90299D-D32C-443E-BC40-B908AFA8F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650" y="2122226"/>
            <a:ext cx="5864023" cy="38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958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4D63-5AB7-4BED-B521-011291204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Teil 3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Fantasieformen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21619D-E271-4A50-9A4D-02B9AEA11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523874"/>
            <a:ext cx="8689976" cy="733925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7672882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Wozu?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57DB13E-AC26-49C0-85FE-B4780475002F}"/>
              </a:ext>
            </a:extLst>
          </p:cNvPr>
          <p:cNvSpPr/>
          <p:nvPr/>
        </p:nvSpPr>
        <p:spPr>
          <a:xfrm>
            <a:off x="4617231" y="19123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das Interesse und die Freude für das Coding dadurch erhalten bleibt</a:t>
            </a:r>
            <a:endParaRPr lang="de-AT" sz="3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88644B-3322-48AD-A80F-294460B0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79" y="3864202"/>
            <a:ext cx="2759242" cy="20305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F7763A2-9F91-4C36-A8F5-4C0297E0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231" y="3864201"/>
            <a:ext cx="2623047" cy="2030569"/>
          </a:xfrm>
          <a:prstGeom prst="rect">
            <a:avLst/>
          </a:prstGeom>
        </p:spPr>
      </p:pic>
      <p:pic>
        <p:nvPicPr>
          <p:cNvPr id="10" name="Grafik 9" descr="Ein Bild, das Person, Frau, tragen, suchend enthält.&#10;&#10;Automatisch generierte Beschreibung">
            <a:extLst>
              <a:ext uri="{FF2B5EF4-FFF2-40B4-BE49-F238E27FC236}">
                <a16:creationId xmlns:a16="http://schemas.microsoft.com/office/drawing/2014/main" id="{391E9AF5-1077-4299-AD3B-BBE152883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4" y="1769382"/>
            <a:ext cx="3547109" cy="47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24386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00D3538-8BC4-4FFC-868D-48022B7E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65991"/>
            <a:ext cx="4748986" cy="46011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D901AE-D450-4AE1-BBCE-62CFB122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67" y="865990"/>
            <a:ext cx="3484868" cy="47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07693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E38CEDE-A747-4FC5-804E-B0F5A07F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4" y="865991"/>
            <a:ext cx="3561870" cy="48195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390F5F-7DC9-41C1-8C2C-5DFD131F9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83" y="865990"/>
            <a:ext cx="6044665" cy="47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0933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5C406DA-6F7E-40EC-AE99-DD9BD16C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3" y="865991"/>
            <a:ext cx="3259925" cy="48417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5980A1F-8C5C-448D-A632-C94997E8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37" y="865990"/>
            <a:ext cx="6046499" cy="48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704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Womit?</a:t>
            </a:r>
          </a:p>
        </p:txBody>
      </p:sp>
      <p:pic>
        <p:nvPicPr>
          <p:cNvPr id="10" name="Grafik 9" descr="Ein Bild, das Person, Kopfbedeckung, Hut, haltend enthält.&#10;&#10;Automatisch generierte Beschreibung">
            <a:extLst>
              <a:ext uri="{FF2B5EF4-FFF2-40B4-BE49-F238E27FC236}">
                <a16:creationId xmlns:a16="http://schemas.microsoft.com/office/drawing/2014/main" id="{3E2DBEA2-069C-4D7E-A45E-18A16354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980571"/>
            <a:ext cx="3194184" cy="425891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0E11834-3092-482C-8160-430D6D7AD3A4}"/>
              </a:ext>
            </a:extLst>
          </p:cNvPr>
          <p:cNvSpPr/>
          <p:nvPr/>
        </p:nvSpPr>
        <p:spPr>
          <a:xfrm>
            <a:off x="4645092" y="198057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Beetle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Blocks, einer blockbasierten online-Programmierumgebung von Eric Rosenbaum,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Duks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Koschitz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Bernat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Romagosa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Jens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Mönig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Beetle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Blocks basiert auf Scratch und wurde mit Snap! und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ThreeJS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implementiert. </a:t>
            </a:r>
            <a:endParaRPr lang="de-A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27803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B82BCB3-00FE-4A5F-B666-FB3E4A69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355" y="2279282"/>
            <a:ext cx="4114557" cy="41026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A816753-F2D6-4A8A-B6BE-CDB3177F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680" y="2279282"/>
            <a:ext cx="3987965" cy="254470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CE11B33-CCDE-47B6-82D8-141FFBFE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AT" dirty="0"/>
              <a:t>Vom Einfachen … </a:t>
            </a:r>
          </a:p>
        </p:txBody>
      </p:sp>
    </p:spTree>
    <p:extLst>
      <p:ext uri="{BB962C8B-B14F-4D97-AF65-F5344CB8AC3E}">
        <p14:creationId xmlns:p14="http://schemas.microsoft.com/office/powerpoint/2010/main" val="3457558639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CE11B33-CCDE-47B6-82D8-141FFBFE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AT" dirty="0"/>
              <a:t>… Zum Komplexeren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0CC186-1874-4652-A05C-EE3DC6F6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32" y="1872688"/>
            <a:ext cx="2386182" cy="43192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72E115-41B5-485B-9014-DEBB27B5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986" y="1872688"/>
            <a:ext cx="5626368" cy="404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7809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CE11B33-CCDE-47B6-82D8-141FFBFE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AT" dirty="0"/>
              <a:t>Wiederholung Festigt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0BDF62-A769-4E35-96D2-3FEA55CC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43" y="1964087"/>
            <a:ext cx="2691996" cy="43621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BE6BE0-B35E-4DD3-A21D-C4B0CC4BE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19" y="1964087"/>
            <a:ext cx="5124456" cy="3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82958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CE11B33-CCDE-47B6-82D8-141FFBFE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AT" dirty="0"/>
              <a:t>Fantasieobjekte machen Spaß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08AF4F-92F4-4D48-A9BF-A522DBAA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75" y="1901746"/>
            <a:ext cx="3240781" cy="45183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3A3287-B7DC-421E-B7ED-60FACD9A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772" y="1901746"/>
            <a:ext cx="3240781" cy="41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67884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92BC32-2F80-44F1-B12B-334CFFC9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30" y="1036088"/>
            <a:ext cx="2761866" cy="5361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FDE4E2-BB32-4A75-B2A8-5C5AF8A2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63" y="1036087"/>
            <a:ext cx="5283939" cy="48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7423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CE11B33-CCDE-47B6-82D8-141FFBFE3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AT" dirty="0"/>
              <a:t>Und zum Abschluss ein Einfaches Spiel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230161-B091-45A4-8975-FF5D2979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73" y="1904233"/>
            <a:ext cx="4019965" cy="39952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EF6EC9-45C7-49EE-8A5A-9BD6DE20C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32" y="1904233"/>
            <a:ext cx="4789630" cy="47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78102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4D63-5AB7-4BED-B521-011291204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909" y="490888"/>
            <a:ext cx="8689976" cy="1651421"/>
          </a:xfrm>
        </p:spPr>
        <p:txBody>
          <a:bodyPr/>
          <a:lstStyle/>
          <a:p>
            <a:r>
              <a:rPr lang="de-AT" dirty="0" err="1">
                <a:effectLst>
                  <a:reflection blurRad="6350" stA="53000" endA="300" endPos="35500" dir="5400000" sy="-90000" algn="bl"/>
                </a:effectLst>
              </a:rPr>
              <a:t>Distance</a:t>
            </a: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 </a:t>
            </a:r>
            <a:r>
              <a:rPr lang="de-AT" dirty="0" err="1">
                <a:effectLst>
                  <a:reflection blurRad="6350" stA="53000" endA="300" endPos="35500" dir="5400000" sy="-90000" algn="bl"/>
                </a:effectLst>
              </a:rPr>
              <a:t>learning</a:t>
            </a:r>
            <a:br>
              <a:rPr lang="de-AT" dirty="0">
                <a:effectLst>
                  <a:reflection blurRad="6350" stA="53000" endA="300" endPos="35500" dir="5400000" sy="-90000" algn="bl"/>
                </a:effectLst>
              </a:rPr>
            </a:b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mit </a:t>
            </a:r>
            <a:r>
              <a:rPr lang="de-AT" dirty="0" err="1">
                <a:effectLst>
                  <a:reflection blurRad="6350" stA="53000" endA="300" endPos="35500" dir="5400000" sy="-90000" algn="bl"/>
                </a:effectLst>
              </a:rPr>
              <a:t>Beetle</a:t>
            </a:r>
            <a:r>
              <a:rPr lang="de-AT" dirty="0">
                <a:effectLst>
                  <a:reflection blurRad="6350" stA="53000" endA="300" endPos="35500" dir="5400000" sy="-90000" algn="bl"/>
                </a:effectLst>
              </a:rPr>
              <a:t> </a:t>
            </a:r>
            <a:r>
              <a:rPr lang="de-AT" dirty="0" err="1">
                <a:effectLst>
                  <a:reflection blurRad="6350" stA="53000" endA="300" endPos="35500" dir="5400000" sy="-90000" algn="bl"/>
                </a:effectLst>
              </a:rPr>
              <a:t>blocks</a:t>
            </a:r>
            <a:endParaRPr lang="de-A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0FBB0B-1F38-4999-B83A-D8E87242497C}"/>
              </a:ext>
            </a:extLst>
          </p:cNvPr>
          <p:cNvSpPr txBox="1"/>
          <p:nvPr/>
        </p:nvSpPr>
        <p:spPr>
          <a:xfrm>
            <a:off x="1105988" y="2440857"/>
            <a:ext cx="99800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dirty="0"/>
              <a:t>Einführung in </a:t>
            </a:r>
            <a:r>
              <a:rPr lang="de-AT" sz="2200" dirty="0" err="1"/>
              <a:t>Beetle</a:t>
            </a:r>
            <a:r>
              <a:rPr lang="de-AT" sz="2200" dirty="0"/>
              <a:t> Blocks auf </a:t>
            </a:r>
            <a:r>
              <a:rPr lang="de-AT" sz="2200" dirty="0" err="1"/>
              <a:t>youtube</a:t>
            </a:r>
            <a:r>
              <a:rPr lang="de-AT" sz="2200" dirty="0"/>
              <a:t>: </a:t>
            </a:r>
          </a:p>
          <a:p>
            <a:r>
              <a:rPr lang="de-AT" sz="2200" dirty="0">
                <a:hlinkClick r:id="rId2"/>
              </a:rPr>
              <a:t>https://www.youtube.com/playlist?list=PLSBZWKRdnaqWmex1MRemvGZj3Bw10odHS</a:t>
            </a:r>
            <a:endParaRPr lang="de-AT" sz="2200" dirty="0"/>
          </a:p>
          <a:p>
            <a:r>
              <a:rPr lang="de-AT" sz="2200" dirty="0"/>
              <a:t>Mathematik und </a:t>
            </a:r>
            <a:r>
              <a:rPr lang="de-AT" sz="2200" dirty="0" err="1"/>
              <a:t>Beetle</a:t>
            </a:r>
            <a:r>
              <a:rPr lang="de-AT" sz="2200" dirty="0"/>
              <a:t> Blocks auf </a:t>
            </a:r>
            <a:r>
              <a:rPr lang="de-AT" sz="2200" dirty="0" err="1"/>
              <a:t>youtube</a:t>
            </a:r>
            <a:r>
              <a:rPr lang="de-AT" sz="2200" dirty="0"/>
              <a:t>:</a:t>
            </a:r>
          </a:p>
          <a:p>
            <a:r>
              <a:rPr lang="de-AT" sz="2200" dirty="0">
                <a:hlinkClick r:id="rId3"/>
              </a:rPr>
              <a:t>https://www.youtube.com/playlist?list=PLSBZWKRdnaqVVAL_FxVwlfgVifEKBlhtW</a:t>
            </a:r>
            <a:endParaRPr lang="de-AT" sz="2200" dirty="0"/>
          </a:p>
          <a:p>
            <a:r>
              <a:rPr lang="de-AT" sz="2200" dirty="0"/>
              <a:t>EIS-Karten der PH NÖ zu </a:t>
            </a:r>
            <a:r>
              <a:rPr lang="de-AT" sz="2200" dirty="0" err="1"/>
              <a:t>Beetle</a:t>
            </a:r>
            <a:r>
              <a:rPr lang="de-AT" sz="2200" dirty="0"/>
              <a:t> Blocks:</a:t>
            </a:r>
          </a:p>
          <a:p>
            <a:r>
              <a:rPr lang="de-AT" sz="2200" dirty="0">
                <a:hlinkClick r:id="rId4"/>
              </a:rPr>
              <a:t>https://eis.ph-noe.ac.at/eis-karten-bb/</a:t>
            </a:r>
            <a:endParaRPr lang="de-AT" sz="2200" dirty="0"/>
          </a:p>
          <a:p>
            <a:r>
              <a:rPr lang="de-AT" sz="2200" dirty="0"/>
              <a:t>Angebot des RFDZ Informatik der AAU: </a:t>
            </a:r>
            <a:br>
              <a:rPr lang="de-AT" sz="2200" dirty="0"/>
            </a:br>
            <a:r>
              <a:rPr lang="de-AT" sz="2200" dirty="0">
                <a:hlinkClick r:id="rId5"/>
              </a:rPr>
              <a:t>https://www.rfdz-informatik.at/vom-modell-zum-code/</a:t>
            </a: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2494803093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innen, Person, Tisch, Essen enthält.&#10;&#10;Automatisch generierte Beschreibung">
            <a:extLst>
              <a:ext uri="{FF2B5EF4-FFF2-40B4-BE49-F238E27FC236}">
                <a16:creationId xmlns:a16="http://schemas.microsoft.com/office/drawing/2014/main" id="{0F23A398-92B2-4B0D-B0DE-CE1450EA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BDDDD76D-E033-4719-9D4E-FC83E138D032}"/>
              </a:ext>
            </a:extLst>
          </p:cNvPr>
          <p:cNvSpPr/>
          <p:nvPr/>
        </p:nvSpPr>
        <p:spPr>
          <a:xfrm>
            <a:off x="509047" y="1886552"/>
            <a:ext cx="5891753" cy="3262964"/>
          </a:xfrm>
          <a:prstGeom prst="wedgeEllipseCallout">
            <a:avLst>
              <a:gd name="adj1" fmla="val 105261"/>
              <a:gd name="adj2" fmla="val 8825"/>
            </a:avLst>
          </a:prstGeom>
          <a:solidFill>
            <a:srgbClr val="92D05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Stop">
              <a:avLst/>
            </a:prstTxWarp>
            <a:noAutofit/>
          </a:bodyPr>
          <a:lstStyle/>
          <a:p>
            <a:pPr algn="ctr"/>
            <a:r>
              <a:rPr lang="de-A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Danke für das Interesse</a:t>
            </a:r>
          </a:p>
        </p:txBody>
      </p:sp>
    </p:spTree>
    <p:extLst>
      <p:ext uri="{BB962C8B-B14F-4D97-AF65-F5344CB8AC3E}">
        <p14:creationId xmlns:p14="http://schemas.microsoft.com/office/powerpoint/2010/main" val="1474576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Wie?</a:t>
            </a:r>
          </a:p>
        </p:txBody>
      </p:sp>
      <p:pic>
        <p:nvPicPr>
          <p:cNvPr id="4" name="Grafik 3" descr="Ein Bild, das Person, Frau, Pink, tragen enthält.&#10;&#10;Automatisch generierte Beschreibung">
            <a:extLst>
              <a:ext uri="{FF2B5EF4-FFF2-40B4-BE49-F238E27FC236}">
                <a16:creationId xmlns:a16="http://schemas.microsoft.com/office/drawing/2014/main" id="{317C49AC-CA17-4D2F-8CE2-8A244B236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3" y="1973178"/>
            <a:ext cx="3205840" cy="427445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28D00B8-3017-4BA6-9282-A9D3366B9095}"/>
              </a:ext>
            </a:extLst>
          </p:cNvPr>
          <p:cNvSpPr/>
          <p:nvPr/>
        </p:nvSpPr>
        <p:spPr>
          <a:xfrm>
            <a:off x="4424413" y="197317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Schritt für Schritt werden mithilfe von </a:t>
            </a:r>
            <a:r>
              <a:rPr lang="de-DE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Beetle</a:t>
            </a: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Blocks 3D-Schmuckstücke erstellt, wobei auf die nachhaltige Einführung von Konzepten wie Variablen, Schleifen und Bedingungen besonders geachtet wird. 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5150184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7F39E29-0DE0-4616-9019-B6C85593BC5A}"/>
              </a:ext>
            </a:extLst>
          </p:cNvPr>
          <p:cNvSpPr/>
          <p:nvPr/>
        </p:nvSpPr>
        <p:spPr>
          <a:xfrm>
            <a:off x="4462914" y="201068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 allem kommt dabei in weiterer Folge aber auch die Kreativität nicht zu kurz. Da man sich bei der Programmausführung in einem 3D-Grafikfenster bewegt, wird zusätzlich das räumliche Vorstellungsvermögen geschult. </a:t>
            </a:r>
            <a:endParaRPr lang="de-AT" sz="3200" dirty="0"/>
          </a:p>
        </p:txBody>
      </p:sp>
      <p:pic>
        <p:nvPicPr>
          <p:cNvPr id="5" name="Grafik 4" descr="Ein Bild, das Kleidung, Hut, Mädchen, Frau enthält.&#10;&#10;Automatisch generierte Beschreibung">
            <a:extLst>
              <a:ext uri="{FF2B5EF4-FFF2-40B4-BE49-F238E27FC236}">
                <a16:creationId xmlns:a16="http://schemas.microsoft.com/office/drawing/2014/main" id="{17C719CB-6B0C-4832-A673-F74EF7AD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1759550"/>
            <a:ext cx="3239102" cy="431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30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Wie?</a:t>
            </a:r>
          </a:p>
        </p:txBody>
      </p:sp>
      <p:pic>
        <p:nvPicPr>
          <p:cNvPr id="4" name="Grafik 3" descr="Ein Bild, das Person, drinnen, Kuchen, Obst enthält.&#10;&#10;Automatisch generierte Beschreibung">
            <a:extLst>
              <a:ext uri="{FF2B5EF4-FFF2-40B4-BE49-F238E27FC236}">
                <a16:creationId xmlns:a16="http://schemas.microsoft.com/office/drawing/2014/main" id="{C188AEAF-0E35-46BD-A8B4-6D29B00F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2088682"/>
            <a:ext cx="3119211" cy="415894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17C7682-2355-4020-BE58-644EB2175BEB}"/>
              </a:ext>
            </a:extLst>
          </p:cNvPr>
          <p:cNvSpPr/>
          <p:nvPr/>
        </p:nvSpPr>
        <p:spPr>
          <a:xfrm>
            <a:off x="4607605" y="2088682"/>
            <a:ext cx="6096000" cy="32306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Ergebnisse können als Grafik oder als STL-Dateien abgespeichert werden. Mithilfe eines 3D-Druckers lassen sich die Schmuckstücke ausdrucken und z.B. im Werk- oder Kunstunterricht weiterbearbeiten. </a:t>
            </a:r>
            <a:endParaRPr lang="de-A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9632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1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7A3B5AF-6E9A-4B12-9FD1-913F4EDD058C}"/>
              </a:ext>
            </a:extLst>
          </p:cNvPr>
          <p:cNvSpPr/>
          <p:nvPr/>
        </p:nvSpPr>
        <p:spPr>
          <a:xfrm>
            <a:off x="4511040" y="1914642"/>
            <a:ext cx="6096000" cy="16498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kurze Einführung in die online-Programmierumgebung </a:t>
            </a:r>
            <a:r>
              <a:rPr lang="de-AT" sz="3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http://beetleblocks.com/run/</a:t>
            </a:r>
            <a:endParaRPr lang="de-A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Person, haltend, Essen, Frau enthält.&#10;&#10;Automatisch generierte Beschreibung">
            <a:extLst>
              <a:ext uri="{FF2B5EF4-FFF2-40B4-BE49-F238E27FC236}">
                <a16:creationId xmlns:a16="http://schemas.microsoft.com/office/drawing/2014/main" id="{2D77F8C4-E824-47FD-9FC9-4B57A5AF5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2" y="2132702"/>
            <a:ext cx="3080084" cy="41067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6ECACC2-C474-47BD-B473-9FBA7D03B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111" y="3854242"/>
            <a:ext cx="5394875" cy="20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643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4F80F-6EC9-4B74-BF89-CB8B2A0B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Schritt 2 </a:t>
            </a:r>
            <a:br>
              <a:rPr lang="de-AT" dirty="0"/>
            </a:br>
            <a:r>
              <a:rPr lang="de-AT" dirty="0"/>
              <a:t>Vorstellung der verwendeten Objekte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F5DDB0-4A17-434B-8738-C13F5016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464910"/>
            <a:ext cx="10280217" cy="333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0050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513</Words>
  <Application>Microsoft Office PowerPoint</Application>
  <PresentationFormat>Breitbild</PresentationFormat>
  <Paragraphs>61</Paragraphs>
  <Slides>47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1" baseType="lpstr">
      <vt:lpstr>Arial</vt:lpstr>
      <vt:lpstr>Calibri</vt:lpstr>
      <vt:lpstr>Tw Cen MT</vt:lpstr>
      <vt:lpstr>Tropfen</vt:lpstr>
      <vt:lpstr>Schmucke Codes  Spaß am Coding -  nicht nur für Mädchen</vt:lpstr>
      <vt:lpstr>Teil 1 Schmuckstücke </vt:lpstr>
      <vt:lpstr>Wozu?</vt:lpstr>
      <vt:lpstr>Womit?</vt:lpstr>
      <vt:lpstr>Wie?</vt:lpstr>
      <vt:lpstr>Wie?</vt:lpstr>
      <vt:lpstr>Wie?</vt:lpstr>
      <vt:lpstr>Schritt 1</vt:lpstr>
      <vt:lpstr>Schritt 2  Vorstellung der verwendeten Objekte</vt:lpstr>
      <vt:lpstr>Schritt 3  verwendung des ersten Objekts</vt:lpstr>
      <vt:lpstr>Schritt 4  Einführung Einer Variablen</vt:lpstr>
      <vt:lpstr>Schritt 5 Positionierung weiterer Objekte im Raum</vt:lpstr>
      <vt:lpstr>Schritt 6 Festigung des Verständnisses für Variable</vt:lpstr>
      <vt:lpstr>Schritt 7 Stufenweise Einführung von Schleifen</vt:lpstr>
      <vt:lpstr>Schritt 8 Stufenweise Einführung von Zufallszahlen</vt:lpstr>
      <vt:lpstr>Schritt 9 Einführung von Bedingungen</vt:lpstr>
      <vt:lpstr>Schritt 10 Festigung des VeRständnisses </vt:lpstr>
      <vt:lpstr>Schritt 11 Festigung und Erweiterung </vt:lpstr>
      <vt:lpstr>Schritt 11 Festigung und Erweiterung </vt:lpstr>
      <vt:lpstr>Schritt 12 Anregungen für weitere Schmuckstücke</vt:lpstr>
      <vt:lpstr>Vorbereitung für den Ausdruck</vt:lpstr>
      <vt:lpstr>Ausdruck</vt:lpstr>
      <vt:lpstr>Teil 2 Gefäße</vt:lpstr>
      <vt:lpstr>Wozu?</vt:lpstr>
      <vt:lpstr>Wie?</vt:lpstr>
      <vt:lpstr>Schritt 1 Nutzung des „Tube“-Objekts + Variable</vt:lpstr>
      <vt:lpstr>Schritt 2 Erweiterung des „Tube“-Objekts + Variable</vt:lpstr>
      <vt:lpstr>Schritt 3 Nutzung des „Tube“-Objekts + Sinus</vt:lpstr>
      <vt:lpstr>Schritt 4 Nutzung Von „Extrusion“</vt:lpstr>
      <vt:lpstr>Schritt 5     wir bringen Farbe rein</vt:lpstr>
      <vt:lpstr>Schritt 6                      … Und den Cosinus</vt:lpstr>
      <vt:lpstr>Schritt 7  zur Festigung etwas einfacheres</vt:lpstr>
      <vt:lpstr>Schritt 8  Nochmals der Cosinus </vt:lpstr>
      <vt:lpstr>Schritt 9    … Und noch was elegantes</vt:lpstr>
      <vt:lpstr>Teil 3 Fantasieformen</vt:lpstr>
      <vt:lpstr>Wozu?</vt:lpstr>
      <vt:lpstr>PowerPoint-Präsentation</vt:lpstr>
      <vt:lpstr>PowerPoint-Präsentation</vt:lpstr>
      <vt:lpstr>PowerPoint-Präsentation</vt:lpstr>
      <vt:lpstr>Vom Einfachen … </vt:lpstr>
      <vt:lpstr>… Zum Komplexeren </vt:lpstr>
      <vt:lpstr>Wiederholung Festigt</vt:lpstr>
      <vt:lpstr>Fantasieobjekte machen Spaß</vt:lpstr>
      <vt:lpstr>PowerPoint-Präsentation</vt:lpstr>
      <vt:lpstr>Und zum Abschluss ein Einfaches Spiel</vt:lpstr>
      <vt:lpstr>Distance learning mit Beetle blocks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Schmucke Codes  Spaß am Coding  (nicht nur) für Mädchen</dc:title>
  <dc:creator>Edmund Huditz</dc:creator>
  <cp:lastModifiedBy>Edmund Huditz</cp:lastModifiedBy>
  <cp:revision>1</cp:revision>
  <dcterms:created xsi:type="dcterms:W3CDTF">2019-12-28T08:43:26Z</dcterms:created>
  <dcterms:modified xsi:type="dcterms:W3CDTF">2020-11-13T06:26:37Z</dcterms:modified>
</cp:coreProperties>
</file>