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65" r:id="rId4"/>
    <p:sldId id="266" r:id="rId5"/>
    <p:sldId id="257" r:id="rId6"/>
    <p:sldId id="260" r:id="rId7"/>
    <p:sldId id="261" r:id="rId8"/>
    <p:sldId id="262" r:id="rId9"/>
    <p:sldId id="263" r:id="rId10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8">
          <p15:clr>
            <a:srgbClr val="A4A3A4"/>
          </p15:clr>
        </p15:guide>
        <p15:guide id="2" orient="horz" pos="2902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20F"/>
    <a:srgbClr val="FFFFFF"/>
    <a:srgbClr val="E6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818" autoAdjust="0"/>
  </p:normalViewPr>
  <p:slideViewPr>
    <p:cSldViewPr snapToGrid="0" snapToObjects="1">
      <p:cViewPr varScale="1">
        <p:scale>
          <a:sx n="113" d="100"/>
          <a:sy n="113" d="100"/>
        </p:scale>
        <p:origin x="576" y="86"/>
      </p:cViewPr>
      <p:guideLst>
        <p:guide orient="horz" pos="668"/>
        <p:guide orient="horz" pos="2902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288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ofs02.galileo.noc-science.at\Folder\kristoefl\Desktop\Corona\Statistiken\Webstatistiken_20200321_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ofs02.galileo.noc-science.at\Folder\kristoefl\Desktop\Corona\Statistiken\Webstatistiken_20200321_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gofs02.galileo.noc-science.at\Folder\kristoefl\Desktop\Corona\Statistiken\CPU-Load-Stat-VMWARE_20200321_1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Besuche!$D$1</c:f>
              <c:strCache>
                <c:ptCount val="1"/>
                <c:pt idx="0">
                  <c:v>eduthek.at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Besuche!$A$2:$A$31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Besuche!$D$2:$D$31</c:f>
              <c:numCache>
                <c:formatCode>#,##0</c:formatCode>
                <c:ptCount val="27"/>
                <c:pt idx="0">
                  <c:v>112</c:v>
                </c:pt>
                <c:pt idx="1">
                  <c:v>151</c:v>
                </c:pt>
                <c:pt idx="2">
                  <c:v>153</c:v>
                </c:pt>
                <c:pt idx="3">
                  <c:v>133</c:v>
                </c:pt>
                <c:pt idx="4">
                  <c:v>136</c:v>
                </c:pt>
                <c:pt idx="5">
                  <c:v>110</c:v>
                </c:pt>
                <c:pt idx="6">
                  <c:v>105</c:v>
                </c:pt>
                <c:pt idx="7">
                  <c:v>110</c:v>
                </c:pt>
                <c:pt idx="8">
                  <c:v>188</c:v>
                </c:pt>
                <c:pt idx="9">
                  <c:v>173</c:v>
                </c:pt>
                <c:pt idx="10">
                  <c:v>175</c:v>
                </c:pt>
                <c:pt idx="11">
                  <c:v>125</c:v>
                </c:pt>
                <c:pt idx="12">
                  <c:v>153</c:v>
                </c:pt>
                <c:pt idx="13">
                  <c:v>93</c:v>
                </c:pt>
                <c:pt idx="14">
                  <c:v>104</c:v>
                </c:pt>
                <c:pt idx="15">
                  <c:v>209</c:v>
                </c:pt>
                <c:pt idx="16">
                  <c:v>199</c:v>
                </c:pt>
                <c:pt idx="17">
                  <c:v>324</c:v>
                </c:pt>
                <c:pt idx="18">
                  <c:v>36928</c:v>
                </c:pt>
                <c:pt idx="19">
                  <c:v>38338</c:v>
                </c:pt>
                <c:pt idx="20">
                  <c:v>25240</c:v>
                </c:pt>
                <c:pt idx="21">
                  <c:v>22639</c:v>
                </c:pt>
                <c:pt idx="22">
                  <c:v>33612</c:v>
                </c:pt>
                <c:pt idx="23">
                  <c:v>33936</c:v>
                </c:pt>
                <c:pt idx="24">
                  <c:v>27721</c:v>
                </c:pt>
                <c:pt idx="25">
                  <c:v>24954</c:v>
                </c:pt>
                <c:pt idx="26">
                  <c:v>24874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5D-4AF1-BAED-272ECF7CCA11}"/>
            </c:ext>
          </c:extLst>
        </c:ser>
        <c:ser>
          <c:idx val="1"/>
          <c:order val="1"/>
          <c:tx>
            <c:strRef>
              <c:f>Besuche!$E$1</c:f>
              <c:strCache>
                <c:ptCount val="1"/>
                <c:pt idx="0">
                  <c:v>lms.at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Besuche!$A$2:$A$31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Besuche!$E$2:$E$31</c:f>
              <c:numCache>
                <c:formatCode>#,##0</c:formatCode>
                <c:ptCount val="27"/>
                <c:pt idx="0">
                  <c:v>43335</c:v>
                </c:pt>
                <c:pt idx="1">
                  <c:v>63338</c:v>
                </c:pt>
                <c:pt idx="2">
                  <c:v>54762</c:v>
                </c:pt>
                <c:pt idx="3">
                  <c:v>65383</c:v>
                </c:pt>
                <c:pt idx="4">
                  <c:v>65692</c:v>
                </c:pt>
                <c:pt idx="5">
                  <c:v>48602</c:v>
                </c:pt>
                <c:pt idx="6">
                  <c:v>48631</c:v>
                </c:pt>
                <c:pt idx="7">
                  <c:v>57087</c:v>
                </c:pt>
                <c:pt idx="8">
                  <c:v>83444</c:v>
                </c:pt>
                <c:pt idx="9">
                  <c:v>70141</c:v>
                </c:pt>
                <c:pt idx="10">
                  <c:v>65570</c:v>
                </c:pt>
                <c:pt idx="11">
                  <c:v>62802</c:v>
                </c:pt>
                <c:pt idx="12">
                  <c:v>51738</c:v>
                </c:pt>
                <c:pt idx="13">
                  <c:v>40412</c:v>
                </c:pt>
                <c:pt idx="14">
                  <c:v>46556</c:v>
                </c:pt>
                <c:pt idx="15">
                  <c:v>74678</c:v>
                </c:pt>
                <c:pt idx="16">
                  <c:v>79253</c:v>
                </c:pt>
                <c:pt idx="17">
                  <c:v>99836</c:v>
                </c:pt>
                <c:pt idx="18">
                  <c:v>83380</c:v>
                </c:pt>
                <c:pt idx="19">
                  <c:v>108234</c:v>
                </c:pt>
                <c:pt idx="20">
                  <c:v>92894</c:v>
                </c:pt>
                <c:pt idx="21">
                  <c:v>116932</c:v>
                </c:pt>
                <c:pt idx="22">
                  <c:v>127068</c:v>
                </c:pt>
                <c:pt idx="23">
                  <c:v>109278.48</c:v>
                </c:pt>
                <c:pt idx="24">
                  <c:v>102925.08</c:v>
                </c:pt>
                <c:pt idx="25">
                  <c:v>104195.76</c:v>
                </c:pt>
                <c:pt idx="26">
                  <c:v>96571.680000000008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5D-4AF1-BAED-272ECF7CCA11}"/>
            </c:ext>
          </c:extLst>
        </c:ser>
        <c:ser>
          <c:idx val="2"/>
          <c:order val="2"/>
          <c:tx>
            <c:strRef>
              <c:f>Besuche!$F$1</c:f>
              <c:strCache>
                <c:ptCount val="1"/>
                <c:pt idx="0">
                  <c:v>eduvidual.at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Besuche!$A$2:$A$31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Besuche!$F$2:$F$31</c:f>
              <c:numCache>
                <c:formatCode>#,##0</c:formatCode>
                <c:ptCount val="27"/>
                <c:pt idx="0">
                  <c:v>1661</c:v>
                </c:pt>
                <c:pt idx="1">
                  <c:v>3061</c:v>
                </c:pt>
                <c:pt idx="2">
                  <c:v>2481</c:v>
                </c:pt>
                <c:pt idx="3">
                  <c:v>3802</c:v>
                </c:pt>
                <c:pt idx="4">
                  <c:v>4890</c:v>
                </c:pt>
                <c:pt idx="5">
                  <c:v>4003</c:v>
                </c:pt>
                <c:pt idx="6">
                  <c:v>1992</c:v>
                </c:pt>
                <c:pt idx="7">
                  <c:v>1996</c:v>
                </c:pt>
                <c:pt idx="8">
                  <c:v>3323</c:v>
                </c:pt>
                <c:pt idx="9">
                  <c:v>3660</c:v>
                </c:pt>
                <c:pt idx="10">
                  <c:v>5016</c:v>
                </c:pt>
                <c:pt idx="11">
                  <c:v>3070</c:v>
                </c:pt>
                <c:pt idx="12">
                  <c:v>2298</c:v>
                </c:pt>
                <c:pt idx="13">
                  <c:v>1661</c:v>
                </c:pt>
                <c:pt idx="14">
                  <c:v>2337</c:v>
                </c:pt>
                <c:pt idx="15">
                  <c:v>3491</c:v>
                </c:pt>
                <c:pt idx="16">
                  <c:v>2746</c:v>
                </c:pt>
                <c:pt idx="17">
                  <c:v>6144</c:v>
                </c:pt>
                <c:pt idx="18">
                  <c:v>9281</c:v>
                </c:pt>
                <c:pt idx="19">
                  <c:v>10708</c:v>
                </c:pt>
                <c:pt idx="20">
                  <c:v>8696</c:v>
                </c:pt>
                <c:pt idx="21">
                  <c:v>12308</c:v>
                </c:pt>
                <c:pt idx="22">
                  <c:v>34799</c:v>
                </c:pt>
                <c:pt idx="23">
                  <c:v>37088</c:v>
                </c:pt>
                <c:pt idx="24">
                  <c:v>33337</c:v>
                </c:pt>
                <c:pt idx="25">
                  <c:v>30243</c:v>
                </c:pt>
                <c:pt idx="26">
                  <c:v>26968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5D-4AF1-BAED-272ECF7CCA11}"/>
            </c:ext>
          </c:extLst>
        </c:ser>
        <c:ser>
          <c:idx val="3"/>
          <c:order val="3"/>
          <c:tx>
            <c:strRef>
              <c:f>Besuche!$G$1</c:f>
              <c:strCache>
                <c:ptCount val="1"/>
                <c:pt idx="0">
                  <c:v>digi4school.at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Besuche!$A$2:$A$31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Besuche!$G$2:$G$31</c:f>
              <c:numCache>
                <c:formatCode>#,##0</c:formatCode>
                <c:ptCount val="27"/>
                <c:pt idx="0">
                  <c:v>18125</c:v>
                </c:pt>
                <c:pt idx="1">
                  <c:v>29458</c:v>
                </c:pt>
                <c:pt idx="2">
                  <c:v>24983</c:v>
                </c:pt>
                <c:pt idx="3">
                  <c:v>30533</c:v>
                </c:pt>
                <c:pt idx="4">
                  <c:v>29717</c:v>
                </c:pt>
                <c:pt idx="5">
                  <c:v>22251</c:v>
                </c:pt>
                <c:pt idx="6">
                  <c:v>13361</c:v>
                </c:pt>
                <c:pt idx="7">
                  <c:v>21419</c:v>
                </c:pt>
                <c:pt idx="8">
                  <c:v>32710</c:v>
                </c:pt>
                <c:pt idx="9">
                  <c:v>31794</c:v>
                </c:pt>
                <c:pt idx="10">
                  <c:v>31243</c:v>
                </c:pt>
                <c:pt idx="11">
                  <c:v>29869</c:v>
                </c:pt>
                <c:pt idx="12">
                  <c:v>22352</c:v>
                </c:pt>
                <c:pt idx="13">
                  <c:v>14465</c:v>
                </c:pt>
                <c:pt idx="14">
                  <c:v>21927</c:v>
                </c:pt>
                <c:pt idx="15">
                  <c:v>34299</c:v>
                </c:pt>
                <c:pt idx="16">
                  <c:v>33345</c:v>
                </c:pt>
                <c:pt idx="17">
                  <c:v>53267</c:v>
                </c:pt>
                <c:pt idx="18">
                  <c:v>64849</c:v>
                </c:pt>
                <c:pt idx="19">
                  <c:v>54964</c:v>
                </c:pt>
                <c:pt idx="20">
                  <c:v>31495</c:v>
                </c:pt>
                <c:pt idx="21">
                  <c:v>43384</c:v>
                </c:pt>
                <c:pt idx="22">
                  <c:v>114662</c:v>
                </c:pt>
                <c:pt idx="23">
                  <c:v>107246</c:v>
                </c:pt>
                <c:pt idx="24">
                  <c:v>94222</c:v>
                </c:pt>
                <c:pt idx="25">
                  <c:v>86736</c:v>
                </c:pt>
                <c:pt idx="26">
                  <c:v>83122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5D-4AF1-BAED-272ECF7CCA11}"/>
            </c:ext>
          </c:extLst>
        </c:ser>
        <c:ser>
          <c:idx val="4"/>
          <c:order val="4"/>
          <c:tx>
            <c:strRef>
              <c:f>Besuche!$H$1</c:f>
              <c:strCache>
                <c:ptCount val="1"/>
                <c:pt idx="0">
                  <c:v>lernplattform.schule.at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Besuche!$A$2:$A$31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Besuche!$H$2:$H$31</c:f>
              <c:numCache>
                <c:formatCode>#,##0</c:formatCode>
                <c:ptCount val="27"/>
                <c:pt idx="0">
                  <c:v>20372</c:v>
                </c:pt>
                <c:pt idx="1">
                  <c:v>31083</c:v>
                </c:pt>
                <c:pt idx="2">
                  <c:v>26933</c:v>
                </c:pt>
                <c:pt idx="3">
                  <c:v>29040</c:v>
                </c:pt>
                <c:pt idx="4">
                  <c:v>27813</c:v>
                </c:pt>
                <c:pt idx="5">
                  <c:v>20822</c:v>
                </c:pt>
                <c:pt idx="6">
                  <c:v>14264</c:v>
                </c:pt>
                <c:pt idx="7">
                  <c:v>20036</c:v>
                </c:pt>
                <c:pt idx="8">
                  <c:v>28732</c:v>
                </c:pt>
                <c:pt idx="9">
                  <c:v>38717</c:v>
                </c:pt>
                <c:pt idx="10">
                  <c:v>29272</c:v>
                </c:pt>
                <c:pt idx="11">
                  <c:v>26727</c:v>
                </c:pt>
                <c:pt idx="12">
                  <c:v>19705</c:v>
                </c:pt>
                <c:pt idx="13">
                  <c:v>14604</c:v>
                </c:pt>
                <c:pt idx="14">
                  <c:v>21037</c:v>
                </c:pt>
                <c:pt idx="15">
                  <c:v>30344</c:v>
                </c:pt>
                <c:pt idx="16">
                  <c:v>31401</c:v>
                </c:pt>
                <c:pt idx="17">
                  <c:v>47395</c:v>
                </c:pt>
                <c:pt idx="18">
                  <c:v>69474</c:v>
                </c:pt>
                <c:pt idx="19">
                  <c:v>77462</c:v>
                </c:pt>
                <c:pt idx="20">
                  <c:v>61409</c:v>
                </c:pt>
                <c:pt idx="21">
                  <c:v>94284</c:v>
                </c:pt>
                <c:pt idx="22">
                  <c:v>250634</c:v>
                </c:pt>
                <c:pt idx="23">
                  <c:v>210532.56</c:v>
                </c:pt>
                <c:pt idx="24">
                  <c:v>235595.96</c:v>
                </c:pt>
                <c:pt idx="25">
                  <c:v>208026.22</c:v>
                </c:pt>
                <c:pt idx="26">
                  <c:v>203013.54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75D-4AF1-BAED-272ECF7CC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634048"/>
        <c:axId val="502640608"/>
      </c:lineChart>
      <c:dateAx>
        <c:axId val="50263404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2640608"/>
        <c:crosses val="autoZero"/>
        <c:auto val="1"/>
        <c:lblOffset val="100"/>
        <c:baseTimeUnit val="days"/>
      </c:dateAx>
      <c:valAx>
        <c:axId val="50264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263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Seitenansichten!$D$1</c:f>
              <c:strCache>
                <c:ptCount val="1"/>
                <c:pt idx="0">
                  <c:v>eduthek.at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Seitenansichten!$A$2:$A$31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Seitenansichten!$D$2:$D$31</c:f>
              <c:numCache>
                <c:formatCode>#,##0</c:formatCode>
                <c:ptCount val="27"/>
                <c:pt idx="0">
                  <c:v>1005</c:v>
                </c:pt>
                <c:pt idx="1">
                  <c:v>3777</c:v>
                </c:pt>
                <c:pt idx="2">
                  <c:v>1189</c:v>
                </c:pt>
                <c:pt idx="3">
                  <c:v>937</c:v>
                </c:pt>
                <c:pt idx="4">
                  <c:v>1982</c:v>
                </c:pt>
                <c:pt idx="5">
                  <c:v>736</c:v>
                </c:pt>
                <c:pt idx="6">
                  <c:v>303</c:v>
                </c:pt>
                <c:pt idx="7">
                  <c:v>1082</c:v>
                </c:pt>
                <c:pt idx="8">
                  <c:v>2009</c:v>
                </c:pt>
                <c:pt idx="9">
                  <c:v>1901</c:v>
                </c:pt>
                <c:pt idx="10">
                  <c:v>1742</c:v>
                </c:pt>
                <c:pt idx="11">
                  <c:v>1757</c:v>
                </c:pt>
                <c:pt idx="12">
                  <c:v>1448</c:v>
                </c:pt>
                <c:pt idx="13">
                  <c:v>625</c:v>
                </c:pt>
                <c:pt idx="14">
                  <c:v>1314</c:v>
                </c:pt>
                <c:pt idx="15">
                  <c:v>8816</c:v>
                </c:pt>
                <c:pt idx="16">
                  <c:v>30431</c:v>
                </c:pt>
                <c:pt idx="17">
                  <c:v>60954</c:v>
                </c:pt>
                <c:pt idx="18">
                  <c:v>2203600</c:v>
                </c:pt>
                <c:pt idx="19">
                  <c:v>2187154</c:v>
                </c:pt>
                <c:pt idx="20">
                  <c:v>1349981</c:v>
                </c:pt>
                <c:pt idx="21">
                  <c:v>1875051</c:v>
                </c:pt>
                <c:pt idx="22">
                  <c:v>2789605</c:v>
                </c:pt>
                <c:pt idx="23">
                  <c:v>1353584</c:v>
                </c:pt>
                <c:pt idx="24">
                  <c:v>1248043</c:v>
                </c:pt>
                <c:pt idx="25">
                  <c:v>850668</c:v>
                </c:pt>
                <c:pt idx="26">
                  <c:v>871764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53-49B2-AF58-4D50DC778BC1}"/>
            </c:ext>
          </c:extLst>
        </c:ser>
        <c:ser>
          <c:idx val="1"/>
          <c:order val="1"/>
          <c:tx>
            <c:strRef>
              <c:f>Seitenansichten!$E$1</c:f>
              <c:strCache>
                <c:ptCount val="1"/>
                <c:pt idx="0">
                  <c:v>lms.at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Seitenansichten!$A$2:$A$31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Seitenansichten!$E$2:$E$31</c:f>
              <c:numCache>
                <c:formatCode>#,##0</c:formatCode>
                <c:ptCount val="27"/>
                <c:pt idx="0">
                  <c:v>1359004</c:v>
                </c:pt>
                <c:pt idx="1">
                  <c:v>2589820</c:v>
                </c:pt>
                <c:pt idx="2">
                  <c:v>1968470</c:v>
                </c:pt>
                <c:pt idx="3">
                  <c:v>2454184</c:v>
                </c:pt>
                <c:pt idx="4">
                  <c:v>2653164</c:v>
                </c:pt>
                <c:pt idx="5">
                  <c:v>2065144</c:v>
                </c:pt>
                <c:pt idx="6">
                  <c:v>1135290</c:v>
                </c:pt>
                <c:pt idx="7">
                  <c:v>1545122</c:v>
                </c:pt>
                <c:pt idx="8">
                  <c:v>2954396</c:v>
                </c:pt>
                <c:pt idx="9">
                  <c:v>3027068</c:v>
                </c:pt>
                <c:pt idx="10">
                  <c:v>2917382</c:v>
                </c:pt>
                <c:pt idx="11">
                  <c:v>2871500</c:v>
                </c:pt>
                <c:pt idx="12">
                  <c:v>2177122</c:v>
                </c:pt>
                <c:pt idx="13">
                  <c:v>1076670</c:v>
                </c:pt>
                <c:pt idx="14">
                  <c:v>1492288</c:v>
                </c:pt>
                <c:pt idx="15">
                  <c:v>3226766</c:v>
                </c:pt>
                <c:pt idx="16">
                  <c:v>3124366</c:v>
                </c:pt>
                <c:pt idx="17">
                  <c:v>4627910</c:v>
                </c:pt>
                <c:pt idx="18">
                  <c:v>7240471</c:v>
                </c:pt>
                <c:pt idx="19">
                  <c:v>7654222</c:v>
                </c:pt>
                <c:pt idx="20">
                  <c:v>4105336</c:v>
                </c:pt>
                <c:pt idx="21">
                  <c:v>6328334</c:v>
                </c:pt>
                <c:pt idx="22">
                  <c:v>5950762</c:v>
                </c:pt>
                <c:pt idx="23">
                  <c:v>5117655.32</c:v>
                </c:pt>
                <c:pt idx="24">
                  <c:v>4820117.2200000007</c:v>
                </c:pt>
                <c:pt idx="25">
                  <c:v>4879624.84</c:v>
                </c:pt>
                <c:pt idx="26">
                  <c:v>4522579.12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53-49B2-AF58-4D50DC778BC1}"/>
            </c:ext>
          </c:extLst>
        </c:ser>
        <c:ser>
          <c:idx val="2"/>
          <c:order val="2"/>
          <c:tx>
            <c:strRef>
              <c:f>Seitenansichten!$F$1</c:f>
              <c:strCache>
                <c:ptCount val="1"/>
                <c:pt idx="0">
                  <c:v>eduvidual.at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Seitenansichten!$A$2:$A$31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Seitenansichten!$F$2:$F$31</c:f>
              <c:numCache>
                <c:formatCode>#,##0</c:formatCode>
                <c:ptCount val="27"/>
                <c:pt idx="0">
                  <c:v>93228</c:v>
                </c:pt>
                <c:pt idx="1">
                  <c:v>249765</c:v>
                </c:pt>
                <c:pt idx="2">
                  <c:v>187315</c:v>
                </c:pt>
                <c:pt idx="3">
                  <c:v>279291</c:v>
                </c:pt>
                <c:pt idx="4">
                  <c:v>271095</c:v>
                </c:pt>
                <c:pt idx="5">
                  <c:v>222076</c:v>
                </c:pt>
                <c:pt idx="6">
                  <c:v>64500</c:v>
                </c:pt>
                <c:pt idx="7">
                  <c:v>101462</c:v>
                </c:pt>
                <c:pt idx="8">
                  <c:v>284496</c:v>
                </c:pt>
                <c:pt idx="9">
                  <c:v>272489</c:v>
                </c:pt>
                <c:pt idx="10">
                  <c:v>251184</c:v>
                </c:pt>
                <c:pt idx="11">
                  <c:v>221396</c:v>
                </c:pt>
                <c:pt idx="12">
                  <c:v>210851</c:v>
                </c:pt>
                <c:pt idx="13">
                  <c:v>86791</c:v>
                </c:pt>
                <c:pt idx="14">
                  <c:v>131599</c:v>
                </c:pt>
                <c:pt idx="15">
                  <c:v>336121</c:v>
                </c:pt>
                <c:pt idx="16">
                  <c:v>280384</c:v>
                </c:pt>
                <c:pt idx="17">
                  <c:v>526822</c:v>
                </c:pt>
                <c:pt idx="18">
                  <c:v>552062</c:v>
                </c:pt>
                <c:pt idx="19">
                  <c:v>1009708</c:v>
                </c:pt>
                <c:pt idx="20">
                  <c:v>560377</c:v>
                </c:pt>
                <c:pt idx="21">
                  <c:v>996306</c:v>
                </c:pt>
                <c:pt idx="22">
                  <c:v>2729472</c:v>
                </c:pt>
                <c:pt idx="23">
                  <c:v>2465232</c:v>
                </c:pt>
                <c:pt idx="24">
                  <c:v>2256609</c:v>
                </c:pt>
                <c:pt idx="25">
                  <c:v>2167105</c:v>
                </c:pt>
                <c:pt idx="26">
                  <c:v>1954476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53-49B2-AF58-4D50DC778BC1}"/>
            </c:ext>
          </c:extLst>
        </c:ser>
        <c:ser>
          <c:idx val="3"/>
          <c:order val="3"/>
          <c:tx>
            <c:strRef>
              <c:f>Seitenansichten!$G$1</c:f>
              <c:strCache>
                <c:ptCount val="1"/>
                <c:pt idx="0">
                  <c:v>digi4school.at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Seitenansichten!$A$2:$A$31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Seitenansichten!$G$2:$G$31</c:f>
              <c:numCache>
                <c:formatCode>#,##0</c:formatCode>
                <c:ptCount val="27"/>
                <c:pt idx="0">
                  <c:v>69543</c:v>
                </c:pt>
                <c:pt idx="1">
                  <c:v>146034</c:v>
                </c:pt>
                <c:pt idx="2">
                  <c:v>117877</c:v>
                </c:pt>
                <c:pt idx="3">
                  <c:v>145022</c:v>
                </c:pt>
                <c:pt idx="4">
                  <c:v>149473</c:v>
                </c:pt>
                <c:pt idx="5">
                  <c:v>111335</c:v>
                </c:pt>
                <c:pt idx="6">
                  <c:v>48300</c:v>
                </c:pt>
                <c:pt idx="7">
                  <c:v>86569</c:v>
                </c:pt>
                <c:pt idx="8">
                  <c:v>166257</c:v>
                </c:pt>
                <c:pt idx="9">
                  <c:v>160526</c:v>
                </c:pt>
                <c:pt idx="10">
                  <c:v>154242</c:v>
                </c:pt>
                <c:pt idx="11">
                  <c:v>148572</c:v>
                </c:pt>
                <c:pt idx="12">
                  <c:v>108446</c:v>
                </c:pt>
                <c:pt idx="13">
                  <c:v>55497</c:v>
                </c:pt>
                <c:pt idx="14">
                  <c:v>96268</c:v>
                </c:pt>
                <c:pt idx="15">
                  <c:v>190820</c:v>
                </c:pt>
                <c:pt idx="16">
                  <c:v>160586</c:v>
                </c:pt>
                <c:pt idx="17">
                  <c:v>351669</c:v>
                </c:pt>
                <c:pt idx="18">
                  <c:v>397036</c:v>
                </c:pt>
                <c:pt idx="19">
                  <c:v>285832</c:v>
                </c:pt>
                <c:pt idx="20">
                  <c:v>98151</c:v>
                </c:pt>
                <c:pt idx="21">
                  <c:v>129040</c:v>
                </c:pt>
                <c:pt idx="22">
                  <c:v>418425</c:v>
                </c:pt>
                <c:pt idx="23">
                  <c:v>415248</c:v>
                </c:pt>
                <c:pt idx="24">
                  <c:v>358391</c:v>
                </c:pt>
                <c:pt idx="25">
                  <c:v>341389</c:v>
                </c:pt>
                <c:pt idx="26">
                  <c:v>363568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53-49B2-AF58-4D50DC778BC1}"/>
            </c:ext>
          </c:extLst>
        </c:ser>
        <c:ser>
          <c:idx val="4"/>
          <c:order val="4"/>
          <c:tx>
            <c:strRef>
              <c:f>Seitenansichten!$H$1</c:f>
              <c:strCache>
                <c:ptCount val="1"/>
                <c:pt idx="0">
                  <c:v>lernplattform.schule.at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Seitenansichten!$A$2:$A$31</c:f>
              <c:numCache>
                <c:formatCode>m/d/yyyy</c:formatCode>
                <c:ptCount val="27"/>
                <c:pt idx="0">
                  <c:v>43884</c:v>
                </c:pt>
                <c:pt idx="1">
                  <c:v>43885</c:v>
                </c:pt>
                <c:pt idx="2">
                  <c:v>43886</c:v>
                </c:pt>
                <c:pt idx="3">
                  <c:v>43887</c:v>
                </c:pt>
                <c:pt idx="4">
                  <c:v>43888</c:v>
                </c:pt>
                <c:pt idx="5">
                  <c:v>43889</c:v>
                </c:pt>
                <c:pt idx="6">
                  <c:v>43890</c:v>
                </c:pt>
                <c:pt idx="7">
                  <c:v>43891</c:v>
                </c:pt>
                <c:pt idx="8">
                  <c:v>43892</c:v>
                </c:pt>
                <c:pt idx="9">
                  <c:v>43893</c:v>
                </c:pt>
                <c:pt idx="10">
                  <c:v>43894</c:v>
                </c:pt>
                <c:pt idx="11">
                  <c:v>43895</c:v>
                </c:pt>
                <c:pt idx="12">
                  <c:v>43896</c:v>
                </c:pt>
                <c:pt idx="13">
                  <c:v>43897</c:v>
                </c:pt>
                <c:pt idx="14">
                  <c:v>43898</c:v>
                </c:pt>
                <c:pt idx="15">
                  <c:v>43899</c:v>
                </c:pt>
                <c:pt idx="16">
                  <c:v>43900</c:v>
                </c:pt>
                <c:pt idx="17">
                  <c:v>43901</c:v>
                </c:pt>
                <c:pt idx="18">
                  <c:v>43902</c:v>
                </c:pt>
                <c:pt idx="19">
                  <c:v>43903</c:v>
                </c:pt>
                <c:pt idx="20">
                  <c:v>43904</c:v>
                </c:pt>
                <c:pt idx="21">
                  <c:v>43905</c:v>
                </c:pt>
                <c:pt idx="22">
                  <c:v>43906</c:v>
                </c:pt>
                <c:pt idx="23">
                  <c:v>43907</c:v>
                </c:pt>
                <c:pt idx="24">
                  <c:v>43908</c:v>
                </c:pt>
                <c:pt idx="25">
                  <c:v>43909</c:v>
                </c:pt>
                <c:pt idx="26">
                  <c:v>43910</c:v>
                </c:pt>
              </c:numCache>
            </c:numRef>
          </c:cat>
          <c:val>
            <c:numRef>
              <c:f>Seitenansichten!$H$2:$H$31</c:f>
              <c:numCache>
                <c:formatCode>#,##0</c:formatCode>
                <c:ptCount val="27"/>
                <c:pt idx="0">
                  <c:v>682765</c:v>
                </c:pt>
                <c:pt idx="1">
                  <c:v>1664482</c:v>
                </c:pt>
                <c:pt idx="2">
                  <c:v>1319686</c:v>
                </c:pt>
                <c:pt idx="3">
                  <c:v>1563897</c:v>
                </c:pt>
                <c:pt idx="4">
                  <c:v>1548021</c:v>
                </c:pt>
                <c:pt idx="5">
                  <c:v>1202730</c:v>
                </c:pt>
                <c:pt idx="6">
                  <c:v>472569</c:v>
                </c:pt>
                <c:pt idx="7">
                  <c:v>781820</c:v>
                </c:pt>
                <c:pt idx="8">
                  <c:v>1747960</c:v>
                </c:pt>
                <c:pt idx="9">
                  <c:v>2042645</c:v>
                </c:pt>
                <c:pt idx="10">
                  <c:v>1629542</c:v>
                </c:pt>
                <c:pt idx="11">
                  <c:v>1637106</c:v>
                </c:pt>
                <c:pt idx="12">
                  <c:v>1199011</c:v>
                </c:pt>
                <c:pt idx="13">
                  <c:v>512196</c:v>
                </c:pt>
                <c:pt idx="14">
                  <c:v>753226</c:v>
                </c:pt>
                <c:pt idx="15">
                  <c:v>1811648</c:v>
                </c:pt>
                <c:pt idx="16">
                  <c:v>1837183</c:v>
                </c:pt>
                <c:pt idx="17">
                  <c:v>3024969</c:v>
                </c:pt>
                <c:pt idx="18">
                  <c:v>5217465</c:v>
                </c:pt>
                <c:pt idx="19">
                  <c:v>5311754</c:v>
                </c:pt>
                <c:pt idx="20">
                  <c:v>3307089</c:v>
                </c:pt>
                <c:pt idx="21">
                  <c:v>5267733</c:v>
                </c:pt>
                <c:pt idx="22">
                  <c:v>9039200</c:v>
                </c:pt>
                <c:pt idx="23">
                  <c:v>8284628</c:v>
                </c:pt>
                <c:pt idx="24">
                  <c:v>8496848</c:v>
                </c:pt>
                <c:pt idx="25">
                  <c:v>7502536</c:v>
                </c:pt>
                <c:pt idx="26">
                  <c:v>7321752.0000000009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53-49B2-AF58-4D50DC778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14544"/>
        <c:axId val="393017496"/>
      </c:lineChart>
      <c:dateAx>
        <c:axId val="39301454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3017496"/>
        <c:crosses val="autoZero"/>
        <c:auto val="1"/>
        <c:lblOffset val="100"/>
        <c:baseTimeUnit val="days"/>
      </c:dateAx>
      <c:valAx>
        <c:axId val="393017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301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exportiert!$B$1</c:f>
              <c:strCache>
                <c:ptCount val="1"/>
                <c:pt idx="0">
                  <c:v>eduthek.at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exportiert!$A$2:$A$133</c:f>
              <c:strCache>
                <c:ptCount val="132"/>
                <c:pt idx="0">
                  <c:v>2020-03-10T00:00:00.000Z</c:v>
                </c:pt>
                <c:pt idx="1">
                  <c:v>2020-03-10T02:00:00.000Z</c:v>
                </c:pt>
                <c:pt idx="2">
                  <c:v>2020-03-10T04:00:00.000Z</c:v>
                </c:pt>
                <c:pt idx="3">
                  <c:v>2020-03-10T06:00:00.000Z</c:v>
                </c:pt>
                <c:pt idx="4">
                  <c:v>2020-03-10T08:00:00.000Z</c:v>
                </c:pt>
                <c:pt idx="5">
                  <c:v>2020-03-10T10:00:00.000Z</c:v>
                </c:pt>
                <c:pt idx="6">
                  <c:v>2020-03-10T12:00:00.000Z</c:v>
                </c:pt>
                <c:pt idx="7">
                  <c:v>2020-03-10T14:00:00.000Z</c:v>
                </c:pt>
                <c:pt idx="8">
                  <c:v>2020-03-10T16:00:00.000Z</c:v>
                </c:pt>
                <c:pt idx="9">
                  <c:v>2020-03-10T18:00:00.000Z</c:v>
                </c:pt>
                <c:pt idx="10">
                  <c:v>2020-03-10T20:00:00.000Z</c:v>
                </c:pt>
                <c:pt idx="11">
                  <c:v>2020-03-10T22:00:00.000Z</c:v>
                </c:pt>
                <c:pt idx="12">
                  <c:v>2020-03-11T00:00:00.000Z</c:v>
                </c:pt>
                <c:pt idx="13">
                  <c:v>2020-03-11T02:00:00.000Z</c:v>
                </c:pt>
                <c:pt idx="14">
                  <c:v>2020-03-11T04:00:00.000Z</c:v>
                </c:pt>
                <c:pt idx="15">
                  <c:v>2020-03-11T06:00:00.000Z</c:v>
                </c:pt>
                <c:pt idx="16">
                  <c:v>2020-03-11T08:00:00.000Z</c:v>
                </c:pt>
                <c:pt idx="17">
                  <c:v>2020-03-11T10:00:00.000Z</c:v>
                </c:pt>
                <c:pt idx="18">
                  <c:v>2020-03-11T12:00:00.000Z</c:v>
                </c:pt>
                <c:pt idx="19">
                  <c:v>2020-03-11T14:00:00.000Z</c:v>
                </c:pt>
                <c:pt idx="20">
                  <c:v>2020-03-11T16:00:00.000Z</c:v>
                </c:pt>
                <c:pt idx="21">
                  <c:v>2020-03-11T18:00:00.000Z</c:v>
                </c:pt>
                <c:pt idx="22">
                  <c:v>2020-03-11T20:00:00.000Z</c:v>
                </c:pt>
                <c:pt idx="23">
                  <c:v>2020-03-11T22:00:00.000Z</c:v>
                </c:pt>
                <c:pt idx="24">
                  <c:v>2020-03-12T00:00:00.000Z</c:v>
                </c:pt>
                <c:pt idx="25">
                  <c:v>2020-03-12T02:00:00.000Z</c:v>
                </c:pt>
                <c:pt idx="26">
                  <c:v>2020-03-12T04:00:00.000Z</c:v>
                </c:pt>
                <c:pt idx="27">
                  <c:v>2020-03-12T06:00:00.000Z</c:v>
                </c:pt>
                <c:pt idx="28">
                  <c:v>2020-03-12T08:00:00.000Z</c:v>
                </c:pt>
                <c:pt idx="29">
                  <c:v>2020-03-12T10:00:00.000Z</c:v>
                </c:pt>
                <c:pt idx="30">
                  <c:v>2020-03-12T12:00:00.000Z</c:v>
                </c:pt>
                <c:pt idx="31">
                  <c:v>2020-03-12T14:00:00.000Z</c:v>
                </c:pt>
                <c:pt idx="32">
                  <c:v>2020-03-12T16:00:00.000Z</c:v>
                </c:pt>
                <c:pt idx="33">
                  <c:v>2020-03-12T18:00:00.000Z</c:v>
                </c:pt>
                <c:pt idx="34">
                  <c:v>2020-03-12T20:00:00.000Z</c:v>
                </c:pt>
                <c:pt idx="35">
                  <c:v>2020-03-12T22:00:00.000Z</c:v>
                </c:pt>
                <c:pt idx="36">
                  <c:v>2020-03-13T00:00:00.000Z</c:v>
                </c:pt>
                <c:pt idx="37">
                  <c:v>2020-03-13T02:00:00.000Z</c:v>
                </c:pt>
                <c:pt idx="38">
                  <c:v>2020-03-13T04:00:00.000Z</c:v>
                </c:pt>
                <c:pt idx="39">
                  <c:v>2020-03-13T06:00:00.000Z</c:v>
                </c:pt>
                <c:pt idx="40">
                  <c:v>2020-03-13T08:00:00.000Z</c:v>
                </c:pt>
                <c:pt idx="41">
                  <c:v>2020-03-13T10:00:00.000Z</c:v>
                </c:pt>
                <c:pt idx="42">
                  <c:v>2020-03-13T12:00:00.000Z</c:v>
                </c:pt>
                <c:pt idx="43">
                  <c:v>2020-03-13T14:00:00.000Z</c:v>
                </c:pt>
                <c:pt idx="44">
                  <c:v>2020-03-13T16:00:00.000Z</c:v>
                </c:pt>
                <c:pt idx="45">
                  <c:v>2020-03-13T18:00:00.000Z</c:v>
                </c:pt>
                <c:pt idx="46">
                  <c:v>2020-03-13T20:00:00.000Z</c:v>
                </c:pt>
                <c:pt idx="47">
                  <c:v>2020-03-13T22:00:00.000Z</c:v>
                </c:pt>
                <c:pt idx="48">
                  <c:v>2020-03-14T00:00:00.000Z</c:v>
                </c:pt>
                <c:pt idx="49">
                  <c:v>2020-03-14T02:00:00.000Z</c:v>
                </c:pt>
                <c:pt idx="50">
                  <c:v>2020-03-14T04:00:00.000Z</c:v>
                </c:pt>
                <c:pt idx="51">
                  <c:v>2020-03-14T06:00:00.000Z</c:v>
                </c:pt>
                <c:pt idx="52">
                  <c:v>2020-03-14T08:00:00.000Z</c:v>
                </c:pt>
                <c:pt idx="53">
                  <c:v>2020-03-14T10:00:00.000Z</c:v>
                </c:pt>
                <c:pt idx="54">
                  <c:v>2020-03-14T12:00:00.000Z</c:v>
                </c:pt>
                <c:pt idx="55">
                  <c:v>2020-03-14T14:00:00.000Z</c:v>
                </c:pt>
                <c:pt idx="56">
                  <c:v>2020-03-14T16:00:00.000Z</c:v>
                </c:pt>
                <c:pt idx="57">
                  <c:v>2020-03-14T18:00:00.000Z</c:v>
                </c:pt>
                <c:pt idx="58">
                  <c:v>2020-03-14T20:00:00.000Z</c:v>
                </c:pt>
                <c:pt idx="59">
                  <c:v>2020-03-14T22:00:00.000Z</c:v>
                </c:pt>
                <c:pt idx="60">
                  <c:v>2020-03-15T00:00:00.000Z</c:v>
                </c:pt>
                <c:pt idx="61">
                  <c:v>2020-03-15T02:00:00.000Z</c:v>
                </c:pt>
                <c:pt idx="62">
                  <c:v>2020-03-15T04:00:00.000Z</c:v>
                </c:pt>
                <c:pt idx="63">
                  <c:v>2020-03-15T06:00:00.000Z</c:v>
                </c:pt>
                <c:pt idx="64">
                  <c:v>2020-03-15T08:00:00.000Z</c:v>
                </c:pt>
                <c:pt idx="65">
                  <c:v>2020-03-15T10:00:00.000Z</c:v>
                </c:pt>
                <c:pt idx="66">
                  <c:v>2020-03-15T12:00:00.000Z</c:v>
                </c:pt>
                <c:pt idx="67">
                  <c:v>2020-03-15T14:00:00.000Z</c:v>
                </c:pt>
                <c:pt idx="68">
                  <c:v>2020-03-15T16:00:00.000Z</c:v>
                </c:pt>
                <c:pt idx="69">
                  <c:v>2020-03-15T18:00:00.000Z</c:v>
                </c:pt>
                <c:pt idx="70">
                  <c:v>2020-03-15T20:00:00.000Z</c:v>
                </c:pt>
                <c:pt idx="71">
                  <c:v>2020-03-15T22:00:00.000Z</c:v>
                </c:pt>
                <c:pt idx="72">
                  <c:v>2020-03-16T00:00:00.000Z</c:v>
                </c:pt>
                <c:pt idx="73">
                  <c:v>2020-03-16T02:00:00.000Z</c:v>
                </c:pt>
                <c:pt idx="74">
                  <c:v>2020-03-16T04:00:00.000Z</c:v>
                </c:pt>
                <c:pt idx="75">
                  <c:v>2020-03-16T06:00:00.000Z</c:v>
                </c:pt>
                <c:pt idx="76">
                  <c:v>2020-03-16T08:00:00.000Z</c:v>
                </c:pt>
                <c:pt idx="77">
                  <c:v>2020-03-16T10:00:00.000Z</c:v>
                </c:pt>
                <c:pt idx="78">
                  <c:v>2020-03-16T12:00:00.000Z</c:v>
                </c:pt>
                <c:pt idx="79">
                  <c:v>2020-03-16T14:00:00.000Z</c:v>
                </c:pt>
                <c:pt idx="80">
                  <c:v>2020-03-16T16:00:00.000Z</c:v>
                </c:pt>
                <c:pt idx="81">
                  <c:v>2020-03-16T18:00:00.000Z</c:v>
                </c:pt>
                <c:pt idx="82">
                  <c:v>2020-03-16T20:00:00.000Z</c:v>
                </c:pt>
                <c:pt idx="83">
                  <c:v>2020-03-16T22:00:00.000Z</c:v>
                </c:pt>
                <c:pt idx="84">
                  <c:v>2020-03-17T00:00:00.000Z</c:v>
                </c:pt>
                <c:pt idx="85">
                  <c:v>2020-03-17T02:00:00.000Z</c:v>
                </c:pt>
                <c:pt idx="86">
                  <c:v>2020-03-17T04:00:00.000Z</c:v>
                </c:pt>
                <c:pt idx="87">
                  <c:v>2020-03-17T06:00:00.000Z</c:v>
                </c:pt>
                <c:pt idx="88">
                  <c:v>2020-03-17T08:00:00.000Z</c:v>
                </c:pt>
                <c:pt idx="89">
                  <c:v>2020-03-17T10:00:00.000Z</c:v>
                </c:pt>
                <c:pt idx="90">
                  <c:v>2020-03-17T12:00:00.000Z</c:v>
                </c:pt>
                <c:pt idx="91">
                  <c:v>2020-03-17T14:00:00.000Z</c:v>
                </c:pt>
                <c:pt idx="92">
                  <c:v>2020-03-17T16:00:00.000Z</c:v>
                </c:pt>
                <c:pt idx="93">
                  <c:v>2020-03-17T18:00:00.000Z</c:v>
                </c:pt>
                <c:pt idx="94">
                  <c:v>2020-03-17T20:00:00.000Z</c:v>
                </c:pt>
                <c:pt idx="95">
                  <c:v>2020-03-17T22:00:00.000Z</c:v>
                </c:pt>
                <c:pt idx="96">
                  <c:v>2020-03-18T00:00:00.000Z</c:v>
                </c:pt>
                <c:pt idx="97">
                  <c:v>2020-03-18T02:00:00.000Z</c:v>
                </c:pt>
                <c:pt idx="98">
                  <c:v>2020-03-18T04:00:00.000Z</c:v>
                </c:pt>
                <c:pt idx="99">
                  <c:v>2020-03-18T06:00:00.000Z</c:v>
                </c:pt>
                <c:pt idx="100">
                  <c:v>2020-03-18T08:00:00.000Z</c:v>
                </c:pt>
                <c:pt idx="101">
                  <c:v>2020-03-18T10:00:00.000Z</c:v>
                </c:pt>
                <c:pt idx="102">
                  <c:v>2020-03-18T12:00:00.000Z</c:v>
                </c:pt>
                <c:pt idx="103">
                  <c:v>2020-03-18T14:00:00.000Z</c:v>
                </c:pt>
                <c:pt idx="104">
                  <c:v>2020-03-18T16:00:00.000Z</c:v>
                </c:pt>
                <c:pt idx="105">
                  <c:v>2020-03-18T18:00:00.000Z</c:v>
                </c:pt>
                <c:pt idx="106">
                  <c:v>2020-03-18T20:00:00.000Z</c:v>
                </c:pt>
                <c:pt idx="107">
                  <c:v>2020-03-18T22:00:00.000Z</c:v>
                </c:pt>
                <c:pt idx="108">
                  <c:v>2020-03-19T00:00:00.000Z</c:v>
                </c:pt>
                <c:pt idx="109">
                  <c:v>2020-03-19T02:00:00.000Z</c:v>
                </c:pt>
                <c:pt idx="110">
                  <c:v>2020-03-19T04:00:00.000Z</c:v>
                </c:pt>
                <c:pt idx="111">
                  <c:v>2020-03-19T06:00:00.000Z</c:v>
                </c:pt>
                <c:pt idx="112">
                  <c:v>2020-03-19T08:00:00.000Z</c:v>
                </c:pt>
                <c:pt idx="113">
                  <c:v>2020-03-19T10:00:00.000Z</c:v>
                </c:pt>
                <c:pt idx="114">
                  <c:v>2020-03-19T12:00:00.000Z</c:v>
                </c:pt>
                <c:pt idx="115">
                  <c:v>2020-03-19T14:00:00.000Z</c:v>
                </c:pt>
                <c:pt idx="116">
                  <c:v>2020-03-19T16:00:00.000Z</c:v>
                </c:pt>
                <c:pt idx="117">
                  <c:v>2020-03-19T18:00:00.000Z</c:v>
                </c:pt>
                <c:pt idx="118">
                  <c:v>2020-03-19T20:00:00.000Z</c:v>
                </c:pt>
                <c:pt idx="119">
                  <c:v>2020-03-19T22:00:00.000Z</c:v>
                </c:pt>
                <c:pt idx="120">
                  <c:v>2020-03-20T00:00:00.000Z</c:v>
                </c:pt>
                <c:pt idx="121">
                  <c:v>2020-03-20T02:00:00.000Z</c:v>
                </c:pt>
                <c:pt idx="122">
                  <c:v>2020-03-20T04:00:00.000Z</c:v>
                </c:pt>
                <c:pt idx="123">
                  <c:v>2020-03-20T06:00:00.000Z</c:v>
                </c:pt>
                <c:pt idx="124">
                  <c:v>2020-03-20T08:00:00.000Z</c:v>
                </c:pt>
                <c:pt idx="125">
                  <c:v>2020-03-20T10:00:00.000Z</c:v>
                </c:pt>
                <c:pt idx="126">
                  <c:v>2020-03-20T12:00:00.000Z</c:v>
                </c:pt>
                <c:pt idx="127">
                  <c:v>2020-03-20T14:00:00.000Z</c:v>
                </c:pt>
                <c:pt idx="128">
                  <c:v>2020-03-20T16:00:00.000Z</c:v>
                </c:pt>
                <c:pt idx="129">
                  <c:v>2020-03-20T18:00:00.000Z</c:v>
                </c:pt>
                <c:pt idx="130">
                  <c:v>2020-03-20T20:00:00.000Z</c:v>
                </c:pt>
                <c:pt idx="131">
                  <c:v>2020-03-20T22:00:00.000Z</c:v>
                </c:pt>
              </c:strCache>
            </c:strRef>
          </c:cat>
          <c:val>
            <c:numRef>
              <c:f>exportiert!$B$2:$B$133</c:f>
              <c:numCache>
                <c:formatCode>General</c:formatCode>
                <c:ptCount val="132"/>
                <c:pt idx="0">
                  <c:v>25.48</c:v>
                </c:pt>
                <c:pt idx="1">
                  <c:v>1.24</c:v>
                </c:pt>
                <c:pt idx="2">
                  <c:v>1.28</c:v>
                </c:pt>
                <c:pt idx="3">
                  <c:v>1.39</c:v>
                </c:pt>
                <c:pt idx="4">
                  <c:v>1.34</c:v>
                </c:pt>
                <c:pt idx="5">
                  <c:v>1.89</c:v>
                </c:pt>
                <c:pt idx="6">
                  <c:v>41.31</c:v>
                </c:pt>
                <c:pt idx="7">
                  <c:v>11.01</c:v>
                </c:pt>
                <c:pt idx="8">
                  <c:v>5.56</c:v>
                </c:pt>
                <c:pt idx="9">
                  <c:v>7.91</c:v>
                </c:pt>
                <c:pt idx="10">
                  <c:v>6.06</c:v>
                </c:pt>
                <c:pt idx="11">
                  <c:v>4.09</c:v>
                </c:pt>
                <c:pt idx="12">
                  <c:v>8.7200000000000006</c:v>
                </c:pt>
                <c:pt idx="13">
                  <c:v>1.36</c:v>
                </c:pt>
                <c:pt idx="14">
                  <c:v>1.35</c:v>
                </c:pt>
                <c:pt idx="15">
                  <c:v>2.48</c:v>
                </c:pt>
                <c:pt idx="16">
                  <c:v>6.51</c:v>
                </c:pt>
                <c:pt idx="17">
                  <c:v>11.48</c:v>
                </c:pt>
                <c:pt idx="18">
                  <c:v>18.45</c:v>
                </c:pt>
                <c:pt idx="19">
                  <c:v>8.16</c:v>
                </c:pt>
                <c:pt idx="20">
                  <c:v>10.11</c:v>
                </c:pt>
                <c:pt idx="21">
                  <c:v>4.93</c:v>
                </c:pt>
                <c:pt idx="22">
                  <c:v>5.99</c:v>
                </c:pt>
                <c:pt idx="23">
                  <c:v>27.71</c:v>
                </c:pt>
                <c:pt idx="24">
                  <c:v>18.97</c:v>
                </c:pt>
                <c:pt idx="25">
                  <c:v>1.29</c:v>
                </c:pt>
                <c:pt idx="26">
                  <c:v>1.84</c:v>
                </c:pt>
                <c:pt idx="27">
                  <c:v>3.99</c:v>
                </c:pt>
                <c:pt idx="28">
                  <c:v>15.97</c:v>
                </c:pt>
                <c:pt idx="29">
                  <c:v>48.04</c:v>
                </c:pt>
                <c:pt idx="30">
                  <c:v>91.45</c:v>
                </c:pt>
                <c:pt idx="31">
                  <c:v>67.319999999999993</c:v>
                </c:pt>
                <c:pt idx="32">
                  <c:v>69.069999999999993</c:v>
                </c:pt>
                <c:pt idx="33">
                  <c:v>65.11</c:v>
                </c:pt>
                <c:pt idx="34">
                  <c:v>70.75</c:v>
                </c:pt>
                <c:pt idx="35">
                  <c:v>30.53</c:v>
                </c:pt>
                <c:pt idx="36">
                  <c:v>7.16</c:v>
                </c:pt>
                <c:pt idx="37">
                  <c:v>3.49</c:v>
                </c:pt>
                <c:pt idx="38">
                  <c:v>29.37</c:v>
                </c:pt>
                <c:pt idx="39">
                  <c:v>60.39</c:v>
                </c:pt>
                <c:pt idx="40">
                  <c:v>62.94</c:v>
                </c:pt>
                <c:pt idx="41">
                  <c:v>40.130000000000003</c:v>
                </c:pt>
                <c:pt idx="42">
                  <c:v>15.24</c:v>
                </c:pt>
                <c:pt idx="43">
                  <c:v>8</c:v>
                </c:pt>
                <c:pt idx="44">
                  <c:v>22.06</c:v>
                </c:pt>
                <c:pt idx="45">
                  <c:v>16.75</c:v>
                </c:pt>
                <c:pt idx="46">
                  <c:v>15.1</c:v>
                </c:pt>
                <c:pt idx="47">
                  <c:v>5.84</c:v>
                </c:pt>
                <c:pt idx="48">
                  <c:v>4.7</c:v>
                </c:pt>
                <c:pt idx="49">
                  <c:v>1.44</c:v>
                </c:pt>
                <c:pt idx="50">
                  <c:v>4.3</c:v>
                </c:pt>
                <c:pt idx="51">
                  <c:v>16.559999999999999</c:v>
                </c:pt>
                <c:pt idx="52">
                  <c:v>22.17</c:v>
                </c:pt>
                <c:pt idx="53">
                  <c:v>16.940000000000001</c:v>
                </c:pt>
                <c:pt idx="54">
                  <c:v>21.91</c:v>
                </c:pt>
                <c:pt idx="55">
                  <c:v>24.4</c:v>
                </c:pt>
                <c:pt idx="56">
                  <c:v>18.2</c:v>
                </c:pt>
                <c:pt idx="57">
                  <c:v>22.21</c:v>
                </c:pt>
                <c:pt idx="58">
                  <c:v>17.09</c:v>
                </c:pt>
                <c:pt idx="59">
                  <c:v>5.84</c:v>
                </c:pt>
                <c:pt idx="60">
                  <c:v>4.76</c:v>
                </c:pt>
                <c:pt idx="61">
                  <c:v>0.66</c:v>
                </c:pt>
                <c:pt idx="62">
                  <c:v>2.0699999999999998</c:v>
                </c:pt>
                <c:pt idx="63">
                  <c:v>15.11</c:v>
                </c:pt>
                <c:pt idx="64">
                  <c:v>16.96</c:v>
                </c:pt>
                <c:pt idx="65">
                  <c:v>18.149999999999999</c:v>
                </c:pt>
                <c:pt idx="66">
                  <c:v>19.88</c:v>
                </c:pt>
                <c:pt idx="67">
                  <c:v>19.41</c:v>
                </c:pt>
                <c:pt idx="68">
                  <c:v>29</c:v>
                </c:pt>
                <c:pt idx="69">
                  <c:v>18.22</c:v>
                </c:pt>
                <c:pt idx="70">
                  <c:v>15.5</c:v>
                </c:pt>
                <c:pt idx="71">
                  <c:v>4.6900000000000004</c:v>
                </c:pt>
                <c:pt idx="72">
                  <c:v>3.58</c:v>
                </c:pt>
                <c:pt idx="73">
                  <c:v>0.81</c:v>
                </c:pt>
                <c:pt idx="74">
                  <c:v>3.59</c:v>
                </c:pt>
                <c:pt idx="75">
                  <c:v>21.3</c:v>
                </c:pt>
                <c:pt idx="76">
                  <c:v>30</c:v>
                </c:pt>
                <c:pt idx="77">
                  <c:v>27.77</c:v>
                </c:pt>
                <c:pt idx="78">
                  <c:v>22.69</c:v>
                </c:pt>
                <c:pt idx="79">
                  <c:v>20.9</c:v>
                </c:pt>
                <c:pt idx="80">
                  <c:v>4.0199999999999996</c:v>
                </c:pt>
                <c:pt idx="81">
                  <c:v>1.53</c:v>
                </c:pt>
                <c:pt idx="82">
                  <c:v>1.1599999999999999</c:v>
                </c:pt>
                <c:pt idx="83">
                  <c:v>0.43</c:v>
                </c:pt>
                <c:pt idx="84">
                  <c:v>0.19</c:v>
                </c:pt>
                <c:pt idx="85">
                  <c:v>0.17</c:v>
                </c:pt>
                <c:pt idx="86">
                  <c:v>0.5</c:v>
                </c:pt>
                <c:pt idx="87">
                  <c:v>2.14</c:v>
                </c:pt>
                <c:pt idx="88">
                  <c:v>2.93</c:v>
                </c:pt>
                <c:pt idx="89">
                  <c:v>2.67</c:v>
                </c:pt>
                <c:pt idx="90">
                  <c:v>2.08</c:v>
                </c:pt>
                <c:pt idx="91">
                  <c:v>1.89</c:v>
                </c:pt>
                <c:pt idx="92">
                  <c:v>1.64</c:v>
                </c:pt>
                <c:pt idx="93">
                  <c:v>1.28</c:v>
                </c:pt>
                <c:pt idx="94">
                  <c:v>1.1100000000000001</c:v>
                </c:pt>
                <c:pt idx="95">
                  <c:v>0.71</c:v>
                </c:pt>
                <c:pt idx="96">
                  <c:v>0.41</c:v>
                </c:pt>
                <c:pt idx="97">
                  <c:v>0.28000000000000003</c:v>
                </c:pt>
                <c:pt idx="98">
                  <c:v>0.63</c:v>
                </c:pt>
                <c:pt idx="99">
                  <c:v>3.24</c:v>
                </c:pt>
                <c:pt idx="100">
                  <c:v>5.83</c:v>
                </c:pt>
                <c:pt idx="101">
                  <c:v>3.96</c:v>
                </c:pt>
                <c:pt idx="102">
                  <c:v>1.23</c:v>
                </c:pt>
                <c:pt idx="103">
                  <c:v>1.19</c:v>
                </c:pt>
                <c:pt idx="104">
                  <c:v>1.18</c:v>
                </c:pt>
                <c:pt idx="105">
                  <c:v>1.1100000000000001</c:v>
                </c:pt>
                <c:pt idx="106">
                  <c:v>0.72</c:v>
                </c:pt>
                <c:pt idx="107">
                  <c:v>0.83</c:v>
                </c:pt>
                <c:pt idx="108">
                  <c:v>0.17</c:v>
                </c:pt>
                <c:pt idx="109">
                  <c:v>0.14000000000000001</c:v>
                </c:pt>
                <c:pt idx="110">
                  <c:v>0.28999999999999998</c:v>
                </c:pt>
                <c:pt idx="111">
                  <c:v>1.19</c:v>
                </c:pt>
                <c:pt idx="112">
                  <c:v>1.88</c:v>
                </c:pt>
                <c:pt idx="113">
                  <c:v>1.68</c:v>
                </c:pt>
                <c:pt idx="114">
                  <c:v>1.26</c:v>
                </c:pt>
                <c:pt idx="115">
                  <c:v>1.18</c:v>
                </c:pt>
                <c:pt idx="116">
                  <c:v>1.1499999999999999</c:v>
                </c:pt>
                <c:pt idx="117">
                  <c:v>1.1299999999999999</c:v>
                </c:pt>
                <c:pt idx="118">
                  <c:v>0.84</c:v>
                </c:pt>
                <c:pt idx="119">
                  <c:v>0.71</c:v>
                </c:pt>
                <c:pt idx="120">
                  <c:v>0.2</c:v>
                </c:pt>
                <c:pt idx="121">
                  <c:v>0.15</c:v>
                </c:pt>
                <c:pt idx="122">
                  <c:v>1.31</c:v>
                </c:pt>
                <c:pt idx="123">
                  <c:v>1.31</c:v>
                </c:pt>
                <c:pt idx="124">
                  <c:v>2.16</c:v>
                </c:pt>
                <c:pt idx="125">
                  <c:v>1.65</c:v>
                </c:pt>
                <c:pt idx="126">
                  <c:v>1.36</c:v>
                </c:pt>
                <c:pt idx="127">
                  <c:v>1.1200000000000001</c:v>
                </c:pt>
                <c:pt idx="128">
                  <c:v>1.1200000000000001</c:v>
                </c:pt>
                <c:pt idx="129">
                  <c:v>1.02</c:v>
                </c:pt>
                <c:pt idx="130">
                  <c:v>0.88</c:v>
                </c:pt>
                <c:pt idx="131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60-4196-91B3-59A972C59267}"/>
            </c:ext>
          </c:extLst>
        </c:ser>
        <c:ser>
          <c:idx val="1"/>
          <c:order val="1"/>
          <c:tx>
            <c:strRef>
              <c:f>exportiert!$E$1</c:f>
              <c:strCache>
                <c:ptCount val="1"/>
                <c:pt idx="0">
                  <c:v>lms.at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exportiert!$A$2:$A$133</c:f>
              <c:strCache>
                <c:ptCount val="132"/>
                <c:pt idx="0">
                  <c:v>2020-03-10T00:00:00.000Z</c:v>
                </c:pt>
                <c:pt idx="1">
                  <c:v>2020-03-10T02:00:00.000Z</c:v>
                </c:pt>
                <c:pt idx="2">
                  <c:v>2020-03-10T04:00:00.000Z</c:v>
                </c:pt>
                <c:pt idx="3">
                  <c:v>2020-03-10T06:00:00.000Z</c:v>
                </c:pt>
                <c:pt idx="4">
                  <c:v>2020-03-10T08:00:00.000Z</c:v>
                </c:pt>
                <c:pt idx="5">
                  <c:v>2020-03-10T10:00:00.000Z</c:v>
                </c:pt>
                <c:pt idx="6">
                  <c:v>2020-03-10T12:00:00.000Z</c:v>
                </c:pt>
                <c:pt idx="7">
                  <c:v>2020-03-10T14:00:00.000Z</c:v>
                </c:pt>
                <c:pt idx="8">
                  <c:v>2020-03-10T16:00:00.000Z</c:v>
                </c:pt>
                <c:pt idx="9">
                  <c:v>2020-03-10T18:00:00.000Z</c:v>
                </c:pt>
                <c:pt idx="10">
                  <c:v>2020-03-10T20:00:00.000Z</c:v>
                </c:pt>
                <c:pt idx="11">
                  <c:v>2020-03-10T22:00:00.000Z</c:v>
                </c:pt>
                <c:pt idx="12">
                  <c:v>2020-03-11T00:00:00.000Z</c:v>
                </c:pt>
                <c:pt idx="13">
                  <c:v>2020-03-11T02:00:00.000Z</c:v>
                </c:pt>
                <c:pt idx="14">
                  <c:v>2020-03-11T04:00:00.000Z</c:v>
                </c:pt>
                <c:pt idx="15">
                  <c:v>2020-03-11T06:00:00.000Z</c:v>
                </c:pt>
                <c:pt idx="16">
                  <c:v>2020-03-11T08:00:00.000Z</c:v>
                </c:pt>
                <c:pt idx="17">
                  <c:v>2020-03-11T10:00:00.000Z</c:v>
                </c:pt>
                <c:pt idx="18">
                  <c:v>2020-03-11T12:00:00.000Z</c:v>
                </c:pt>
                <c:pt idx="19">
                  <c:v>2020-03-11T14:00:00.000Z</c:v>
                </c:pt>
                <c:pt idx="20">
                  <c:v>2020-03-11T16:00:00.000Z</c:v>
                </c:pt>
                <c:pt idx="21">
                  <c:v>2020-03-11T18:00:00.000Z</c:v>
                </c:pt>
                <c:pt idx="22">
                  <c:v>2020-03-11T20:00:00.000Z</c:v>
                </c:pt>
                <c:pt idx="23">
                  <c:v>2020-03-11T22:00:00.000Z</c:v>
                </c:pt>
                <c:pt idx="24">
                  <c:v>2020-03-12T00:00:00.000Z</c:v>
                </c:pt>
                <c:pt idx="25">
                  <c:v>2020-03-12T02:00:00.000Z</c:v>
                </c:pt>
                <c:pt idx="26">
                  <c:v>2020-03-12T04:00:00.000Z</c:v>
                </c:pt>
                <c:pt idx="27">
                  <c:v>2020-03-12T06:00:00.000Z</c:v>
                </c:pt>
                <c:pt idx="28">
                  <c:v>2020-03-12T08:00:00.000Z</c:v>
                </c:pt>
                <c:pt idx="29">
                  <c:v>2020-03-12T10:00:00.000Z</c:v>
                </c:pt>
                <c:pt idx="30">
                  <c:v>2020-03-12T12:00:00.000Z</c:v>
                </c:pt>
                <c:pt idx="31">
                  <c:v>2020-03-12T14:00:00.000Z</c:v>
                </c:pt>
                <c:pt idx="32">
                  <c:v>2020-03-12T16:00:00.000Z</c:v>
                </c:pt>
                <c:pt idx="33">
                  <c:v>2020-03-12T18:00:00.000Z</c:v>
                </c:pt>
                <c:pt idx="34">
                  <c:v>2020-03-12T20:00:00.000Z</c:v>
                </c:pt>
                <c:pt idx="35">
                  <c:v>2020-03-12T22:00:00.000Z</c:v>
                </c:pt>
                <c:pt idx="36">
                  <c:v>2020-03-13T00:00:00.000Z</c:v>
                </c:pt>
                <c:pt idx="37">
                  <c:v>2020-03-13T02:00:00.000Z</c:v>
                </c:pt>
                <c:pt idx="38">
                  <c:v>2020-03-13T04:00:00.000Z</c:v>
                </c:pt>
                <c:pt idx="39">
                  <c:v>2020-03-13T06:00:00.000Z</c:v>
                </c:pt>
                <c:pt idx="40">
                  <c:v>2020-03-13T08:00:00.000Z</c:v>
                </c:pt>
                <c:pt idx="41">
                  <c:v>2020-03-13T10:00:00.000Z</c:v>
                </c:pt>
                <c:pt idx="42">
                  <c:v>2020-03-13T12:00:00.000Z</c:v>
                </c:pt>
                <c:pt idx="43">
                  <c:v>2020-03-13T14:00:00.000Z</c:v>
                </c:pt>
                <c:pt idx="44">
                  <c:v>2020-03-13T16:00:00.000Z</c:v>
                </c:pt>
                <c:pt idx="45">
                  <c:v>2020-03-13T18:00:00.000Z</c:v>
                </c:pt>
                <c:pt idx="46">
                  <c:v>2020-03-13T20:00:00.000Z</c:v>
                </c:pt>
                <c:pt idx="47">
                  <c:v>2020-03-13T22:00:00.000Z</c:v>
                </c:pt>
                <c:pt idx="48">
                  <c:v>2020-03-14T00:00:00.000Z</c:v>
                </c:pt>
                <c:pt idx="49">
                  <c:v>2020-03-14T02:00:00.000Z</c:v>
                </c:pt>
                <c:pt idx="50">
                  <c:v>2020-03-14T04:00:00.000Z</c:v>
                </c:pt>
                <c:pt idx="51">
                  <c:v>2020-03-14T06:00:00.000Z</c:v>
                </c:pt>
                <c:pt idx="52">
                  <c:v>2020-03-14T08:00:00.000Z</c:v>
                </c:pt>
                <c:pt idx="53">
                  <c:v>2020-03-14T10:00:00.000Z</c:v>
                </c:pt>
                <c:pt idx="54">
                  <c:v>2020-03-14T12:00:00.000Z</c:v>
                </c:pt>
                <c:pt idx="55">
                  <c:v>2020-03-14T14:00:00.000Z</c:v>
                </c:pt>
                <c:pt idx="56">
                  <c:v>2020-03-14T16:00:00.000Z</c:v>
                </c:pt>
                <c:pt idx="57">
                  <c:v>2020-03-14T18:00:00.000Z</c:v>
                </c:pt>
                <c:pt idx="58">
                  <c:v>2020-03-14T20:00:00.000Z</c:v>
                </c:pt>
                <c:pt idx="59">
                  <c:v>2020-03-14T22:00:00.000Z</c:v>
                </c:pt>
                <c:pt idx="60">
                  <c:v>2020-03-15T00:00:00.000Z</c:v>
                </c:pt>
                <c:pt idx="61">
                  <c:v>2020-03-15T02:00:00.000Z</c:v>
                </c:pt>
                <c:pt idx="62">
                  <c:v>2020-03-15T04:00:00.000Z</c:v>
                </c:pt>
                <c:pt idx="63">
                  <c:v>2020-03-15T06:00:00.000Z</c:v>
                </c:pt>
                <c:pt idx="64">
                  <c:v>2020-03-15T08:00:00.000Z</c:v>
                </c:pt>
                <c:pt idx="65">
                  <c:v>2020-03-15T10:00:00.000Z</c:v>
                </c:pt>
                <c:pt idx="66">
                  <c:v>2020-03-15T12:00:00.000Z</c:v>
                </c:pt>
                <c:pt idx="67">
                  <c:v>2020-03-15T14:00:00.000Z</c:v>
                </c:pt>
                <c:pt idx="68">
                  <c:v>2020-03-15T16:00:00.000Z</c:v>
                </c:pt>
                <c:pt idx="69">
                  <c:v>2020-03-15T18:00:00.000Z</c:v>
                </c:pt>
                <c:pt idx="70">
                  <c:v>2020-03-15T20:00:00.000Z</c:v>
                </c:pt>
                <c:pt idx="71">
                  <c:v>2020-03-15T22:00:00.000Z</c:v>
                </c:pt>
                <c:pt idx="72">
                  <c:v>2020-03-16T00:00:00.000Z</c:v>
                </c:pt>
                <c:pt idx="73">
                  <c:v>2020-03-16T02:00:00.000Z</c:v>
                </c:pt>
                <c:pt idx="74">
                  <c:v>2020-03-16T04:00:00.000Z</c:v>
                </c:pt>
                <c:pt idx="75">
                  <c:v>2020-03-16T06:00:00.000Z</c:v>
                </c:pt>
                <c:pt idx="76">
                  <c:v>2020-03-16T08:00:00.000Z</c:v>
                </c:pt>
                <c:pt idx="77">
                  <c:v>2020-03-16T10:00:00.000Z</c:v>
                </c:pt>
                <c:pt idx="78">
                  <c:v>2020-03-16T12:00:00.000Z</c:v>
                </c:pt>
                <c:pt idx="79">
                  <c:v>2020-03-16T14:00:00.000Z</c:v>
                </c:pt>
                <c:pt idx="80">
                  <c:v>2020-03-16T16:00:00.000Z</c:v>
                </c:pt>
                <c:pt idx="81">
                  <c:v>2020-03-16T18:00:00.000Z</c:v>
                </c:pt>
                <c:pt idx="82">
                  <c:v>2020-03-16T20:00:00.000Z</c:v>
                </c:pt>
                <c:pt idx="83">
                  <c:v>2020-03-16T22:00:00.000Z</c:v>
                </c:pt>
                <c:pt idx="84">
                  <c:v>2020-03-17T00:00:00.000Z</c:v>
                </c:pt>
                <c:pt idx="85">
                  <c:v>2020-03-17T02:00:00.000Z</c:v>
                </c:pt>
                <c:pt idx="86">
                  <c:v>2020-03-17T04:00:00.000Z</c:v>
                </c:pt>
                <c:pt idx="87">
                  <c:v>2020-03-17T06:00:00.000Z</c:v>
                </c:pt>
                <c:pt idx="88">
                  <c:v>2020-03-17T08:00:00.000Z</c:v>
                </c:pt>
                <c:pt idx="89">
                  <c:v>2020-03-17T10:00:00.000Z</c:v>
                </c:pt>
                <c:pt idx="90">
                  <c:v>2020-03-17T12:00:00.000Z</c:v>
                </c:pt>
                <c:pt idx="91">
                  <c:v>2020-03-17T14:00:00.000Z</c:v>
                </c:pt>
                <c:pt idx="92">
                  <c:v>2020-03-17T16:00:00.000Z</c:v>
                </c:pt>
                <c:pt idx="93">
                  <c:v>2020-03-17T18:00:00.000Z</c:v>
                </c:pt>
                <c:pt idx="94">
                  <c:v>2020-03-17T20:00:00.000Z</c:v>
                </c:pt>
                <c:pt idx="95">
                  <c:v>2020-03-17T22:00:00.000Z</c:v>
                </c:pt>
                <c:pt idx="96">
                  <c:v>2020-03-18T00:00:00.000Z</c:v>
                </c:pt>
                <c:pt idx="97">
                  <c:v>2020-03-18T02:00:00.000Z</c:v>
                </c:pt>
                <c:pt idx="98">
                  <c:v>2020-03-18T04:00:00.000Z</c:v>
                </c:pt>
                <c:pt idx="99">
                  <c:v>2020-03-18T06:00:00.000Z</c:v>
                </c:pt>
                <c:pt idx="100">
                  <c:v>2020-03-18T08:00:00.000Z</c:v>
                </c:pt>
                <c:pt idx="101">
                  <c:v>2020-03-18T10:00:00.000Z</c:v>
                </c:pt>
                <c:pt idx="102">
                  <c:v>2020-03-18T12:00:00.000Z</c:v>
                </c:pt>
                <c:pt idx="103">
                  <c:v>2020-03-18T14:00:00.000Z</c:v>
                </c:pt>
                <c:pt idx="104">
                  <c:v>2020-03-18T16:00:00.000Z</c:v>
                </c:pt>
                <c:pt idx="105">
                  <c:v>2020-03-18T18:00:00.000Z</c:v>
                </c:pt>
                <c:pt idx="106">
                  <c:v>2020-03-18T20:00:00.000Z</c:v>
                </c:pt>
                <c:pt idx="107">
                  <c:v>2020-03-18T22:00:00.000Z</c:v>
                </c:pt>
                <c:pt idx="108">
                  <c:v>2020-03-19T00:00:00.000Z</c:v>
                </c:pt>
                <c:pt idx="109">
                  <c:v>2020-03-19T02:00:00.000Z</c:v>
                </c:pt>
                <c:pt idx="110">
                  <c:v>2020-03-19T04:00:00.000Z</c:v>
                </c:pt>
                <c:pt idx="111">
                  <c:v>2020-03-19T06:00:00.000Z</c:v>
                </c:pt>
                <c:pt idx="112">
                  <c:v>2020-03-19T08:00:00.000Z</c:v>
                </c:pt>
                <c:pt idx="113">
                  <c:v>2020-03-19T10:00:00.000Z</c:v>
                </c:pt>
                <c:pt idx="114">
                  <c:v>2020-03-19T12:00:00.000Z</c:v>
                </c:pt>
                <c:pt idx="115">
                  <c:v>2020-03-19T14:00:00.000Z</c:v>
                </c:pt>
                <c:pt idx="116">
                  <c:v>2020-03-19T16:00:00.000Z</c:v>
                </c:pt>
                <c:pt idx="117">
                  <c:v>2020-03-19T18:00:00.000Z</c:v>
                </c:pt>
                <c:pt idx="118">
                  <c:v>2020-03-19T20:00:00.000Z</c:v>
                </c:pt>
                <c:pt idx="119">
                  <c:v>2020-03-19T22:00:00.000Z</c:v>
                </c:pt>
                <c:pt idx="120">
                  <c:v>2020-03-20T00:00:00.000Z</c:v>
                </c:pt>
                <c:pt idx="121">
                  <c:v>2020-03-20T02:00:00.000Z</c:v>
                </c:pt>
                <c:pt idx="122">
                  <c:v>2020-03-20T04:00:00.000Z</c:v>
                </c:pt>
                <c:pt idx="123">
                  <c:v>2020-03-20T06:00:00.000Z</c:v>
                </c:pt>
                <c:pt idx="124">
                  <c:v>2020-03-20T08:00:00.000Z</c:v>
                </c:pt>
                <c:pt idx="125">
                  <c:v>2020-03-20T10:00:00.000Z</c:v>
                </c:pt>
                <c:pt idx="126">
                  <c:v>2020-03-20T12:00:00.000Z</c:v>
                </c:pt>
                <c:pt idx="127">
                  <c:v>2020-03-20T14:00:00.000Z</c:v>
                </c:pt>
                <c:pt idx="128">
                  <c:v>2020-03-20T16:00:00.000Z</c:v>
                </c:pt>
                <c:pt idx="129">
                  <c:v>2020-03-20T18:00:00.000Z</c:v>
                </c:pt>
                <c:pt idx="130">
                  <c:v>2020-03-20T20:00:00.000Z</c:v>
                </c:pt>
                <c:pt idx="131">
                  <c:v>2020-03-20T22:00:00.000Z</c:v>
                </c:pt>
              </c:strCache>
            </c:strRef>
          </c:cat>
          <c:val>
            <c:numRef>
              <c:f>exportiert!$E$2:$E$133</c:f>
              <c:numCache>
                <c:formatCode>General</c:formatCode>
                <c:ptCount val="132"/>
                <c:pt idx="0">
                  <c:v>7.22</c:v>
                </c:pt>
                <c:pt idx="1">
                  <c:v>3.27</c:v>
                </c:pt>
                <c:pt idx="2">
                  <c:v>5.29</c:v>
                </c:pt>
                <c:pt idx="3">
                  <c:v>15.47</c:v>
                </c:pt>
                <c:pt idx="4">
                  <c:v>18.27</c:v>
                </c:pt>
                <c:pt idx="5">
                  <c:v>19.57</c:v>
                </c:pt>
                <c:pt idx="6">
                  <c:v>16.25</c:v>
                </c:pt>
                <c:pt idx="7">
                  <c:v>16.809999999999999</c:v>
                </c:pt>
                <c:pt idx="8">
                  <c:v>15.65</c:v>
                </c:pt>
                <c:pt idx="9">
                  <c:v>15.86</c:v>
                </c:pt>
                <c:pt idx="10">
                  <c:v>13.940000000000001</c:v>
                </c:pt>
                <c:pt idx="11">
                  <c:v>8.7800000000000011</c:v>
                </c:pt>
                <c:pt idx="12">
                  <c:v>7.04</c:v>
                </c:pt>
                <c:pt idx="13">
                  <c:v>3.6100000000000003</c:v>
                </c:pt>
                <c:pt idx="14">
                  <c:v>4.7699999999999996</c:v>
                </c:pt>
                <c:pt idx="15">
                  <c:v>16.919999999999998</c:v>
                </c:pt>
                <c:pt idx="16">
                  <c:v>26.09</c:v>
                </c:pt>
                <c:pt idx="17">
                  <c:v>26.21</c:v>
                </c:pt>
                <c:pt idx="18">
                  <c:v>21.87</c:v>
                </c:pt>
                <c:pt idx="19">
                  <c:v>25.1</c:v>
                </c:pt>
                <c:pt idx="20">
                  <c:v>23.709999999999997</c:v>
                </c:pt>
                <c:pt idx="21">
                  <c:v>28.97</c:v>
                </c:pt>
                <c:pt idx="22">
                  <c:v>24.65</c:v>
                </c:pt>
                <c:pt idx="23">
                  <c:v>10.620000000000001</c:v>
                </c:pt>
                <c:pt idx="24">
                  <c:v>7.3599999999999994</c:v>
                </c:pt>
                <c:pt idx="25">
                  <c:v>3.1999999999999997</c:v>
                </c:pt>
                <c:pt idx="26">
                  <c:v>6.97</c:v>
                </c:pt>
                <c:pt idx="27">
                  <c:v>42.14</c:v>
                </c:pt>
                <c:pt idx="28">
                  <c:v>63.61</c:v>
                </c:pt>
                <c:pt idx="29">
                  <c:v>59.52</c:v>
                </c:pt>
                <c:pt idx="30">
                  <c:v>46.74</c:v>
                </c:pt>
                <c:pt idx="31">
                  <c:v>37.299999999999997</c:v>
                </c:pt>
                <c:pt idx="32">
                  <c:v>28.880000000000003</c:v>
                </c:pt>
                <c:pt idx="33">
                  <c:v>33.93</c:v>
                </c:pt>
                <c:pt idx="34">
                  <c:v>27.08</c:v>
                </c:pt>
                <c:pt idx="35">
                  <c:v>12.67</c:v>
                </c:pt>
                <c:pt idx="36">
                  <c:v>7.85</c:v>
                </c:pt>
                <c:pt idx="37">
                  <c:v>3.75</c:v>
                </c:pt>
                <c:pt idx="38">
                  <c:v>7.8000000000000007</c:v>
                </c:pt>
                <c:pt idx="39">
                  <c:v>49.1</c:v>
                </c:pt>
                <c:pt idx="40">
                  <c:v>67.13</c:v>
                </c:pt>
                <c:pt idx="41">
                  <c:v>55.38</c:v>
                </c:pt>
                <c:pt idx="42">
                  <c:v>39.230000000000004</c:v>
                </c:pt>
                <c:pt idx="43">
                  <c:v>37.300000000000004</c:v>
                </c:pt>
                <c:pt idx="44">
                  <c:v>32.340000000000003</c:v>
                </c:pt>
                <c:pt idx="45">
                  <c:v>30</c:v>
                </c:pt>
                <c:pt idx="46">
                  <c:v>20.14</c:v>
                </c:pt>
                <c:pt idx="47">
                  <c:v>11.16</c:v>
                </c:pt>
                <c:pt idx="48">
                  <c:v>8.2899999999999991</c:v>
                </c:pt>
                <c:pt idx="49">
                  <c:v>3.7</c:v>
                </c:pt>
                <c:pt idx="50">
                  <c:v>5.1099999999999994</c:v>
                </c:pt>
                <c:pt idx="51">
                  <c:v>14.55</c:v>
                </c:pt>
                <c:pt idx="52">
                  <c:v>25.33</c:v>
                </c:pt>
                <c:pt idx="53">
                  <c:v>25.880000000000003</c:v>
                </c:pt>
                <c:pt idx="54">
                  <c:v>22.61</c:v>
                </c:pt>
                <c:pt idx="55">
                  <c:v>23.88</c:v>
                </c:pt>
                <c:pt idx="56">
                  <c:v>25.860000000000003</c:v>
                </c:pt>
                <c:pt idx="57">
                  <c:v>24.12</c:v>
                </c:pt>
                <c:pt idx="58">
                  <c:v>18.14</c:v>
                </c:pt>
                <c:pt idx="59">
                  <c:v>11.559999999999999</c:v>
                </c:pt>
                <c:pt idx="60">
                  <c:v>7.5</c:v>
                </c:pt>
                <c:pt idx="61">
                  <c:v>3.02</c:v>
                </c:pt>
                <c:pt idx="62">
                  <c:v>4.32</c:v>
                </c:pt>
                <c:pt idx="63">
                  <c:v>8.16</c:v>
                </c:pt>
                <c:pt idx="64">
                  <c:v>22.810000000000002</c:v>
                </c:pt>
                <c:pt idx="65">
                  <c:v>27.979999999999997</c:v>
                </c:pt>
                <c:pt idx="66">
                  <c:v>27.99</c:v>
                </c:pt>
                <c:pt idx="67">
                  <c:v>29.6</c:v>
                </c:pt>
                <c:pt idx="68">
                  <c:v>37.299999999999997</c:v>
                </c:pt>
                <c:pt idx="69">
                  <c:v>39.61</c:v>
                </c:pt>
                <c:pt idx="70">
                  <c:v>30.41</c:v>
                </c:pt>
                <c:pt idx="71">
                  <c:v>14.39</c:v>
                </c:pt>
                <c:pt idx="72">
                  <c:v>7.7</c:v>
                </c:pt>
                <c:pt idx="73">
                  <c:v>3.35</c:v>
                </c:pt>
                <c:pt idx="74">
                  <c:v>7.6099999999999994</c:v>
                </c:pt>
                <c:pt idx="75">
                  <c:v>55.650000000000006</c:v>
                </c:pt>
                <c:pt idx="76">
                  <c:v>65.12</c:v>
                </c:pt>
                <c:pt idx="77">
                  <c:v>64.91</c:v>
                </c:pt>
                <c:pt idx="78">
                  <c:v>64.98</c:v>
                </c:pt>
                <c:pt idx="79">
                  <c:v>47.6</c:v>
                </c:pt>
                <c:pt idx="80">
                  <c:v>73.97</c:v>
                </c:pt>
                <c:pt idx="81">
                  <c:v>61.53</c:v>
                </c:pt>
                <c:pt idx="82">
                  <c:v>34.79</c:v>
                </c:pt>
                <c:pt idx="83">
                  <c:v>14.280000000000001</c:v>
                </c:pt>
                <c:pt idx="84">
                  <c:v>7.85</c:v>
                </c:pt>
                <c:pt idx="85">
                  <c:v>2.99</c:v>
                </c:pt>
                <c:pt idx="86">
                  <c:v>5.9399999999999995</c:v>
                </c:pt>
                <c:pt idx="87">
                  <c:v>40.97</c:v>
                </c:pt>
                <c:pt idx="88">
                  <c:v>63.75</c:v>
                </c:pt>
                <c:pt idx="89">
                  <c:v>52.87</c:v>
                </c:pt>
                <c:pt idx="90">
                  <c:v>59.23</c:v>
                </c:pt>
                <c:pt idx="91">
                  <c:v>61.64</c:v>
                </c:pt>
                <c:pt idx="92">
                  <c:v>29.53</c:v>
                </c:pt>
                <c:pt idx="93">
                  <c:v>48.269999999999996</c:v>
                </c:pt>
                <c:pt idx="94">
                  <c:v>28.93</c:v>
                </c:pt>
                <c:pt idx="95">
                  <c:v>13.39</c:v>
                </c:pt>
                <c:pt idx="96">
                  <c:v>8.32</c:v>
                </c:pt>
                <c:pt idx="97">
                  <c:v>3.12</c:v>
                </c:pt>
                <c:pt idx="98">
                  <c:v>5.89</c:v>
                </c:pt>
                <c:pt idx="99">
                  <c:v>42.260000000000005</c:v>
                </c:pt>
                <c:pt idx="100">
                  <c:v>49.65</c:v>
                </c:pt>
                <c:pt idx="101">
                  <c:v>60.9</c:v>
                </c:pt>
                <c:pt idx="102">
                  <c:v>53.800000000000004</c:v>
                </c:pt>
                <c:pt idx="103">
                  <c:v>45.91</c:v>
                </c:pt>
                <c:pt idx="104">
                  <c:v>45.58</c:v>
                </c:pt>
                <c:pt idx="105">
                  <c:v>35.21</c:v>
                </c:pt>
                <c:pt idx="106">
                  <c:v>25.05</c:v>
                </c:pt>
                <c:pt idx="107">
                  <c:v>12.36</c:v>
                </c:pt>
                <c:pt idx="108">
                  <c:v>7.74</c:v>
                </c:pt>
                <c:pt idx="109">
                  <c:v>2.9899999999999998</c:v>
                </c:pt>
                <c:pt idx="110">
                  <c:v>6.17</c:v>
                </c:pt>
                <c:pt idx="111">
                  <c:v>31.9</c:v>
                </c:pt>
                <c:pt idx="112">
                  <c:v>64.040000000000006</c:v>
                </c:pt>
                <c:pt idx="113">
                  <c:v>61.269999999999996</c:v>
                </c:pt>
                <c:pt idx="114">
                  <c:v>53.589999999999996</c:v>
                </c:pt>
                <c:pt idx="115">
                  <c:v>45.22</c:v>
                </c:pt>
                <c:pt idx="116">
                  <c:v>43.56</c:v>
                </c:pt>
                <c:pt idx="117">
                  <c:v>34.44</c:v>
                </c:pt>
                <c:pt idx="118">
                  <c:v>23.36</c:v>
                </c:pt>
                <c:pt idx="119">
                  <c:v>14.829999999999998</c:v>
                </c:pt>
                <c:pt idx="120">
                  <c:v>8.7399999999999984</c:v>
                </c:pt>
                <c:pt idx="121">
                  <c:v>3.28</c:v>
                </c:pt>
                <c:pt idx="122">
                  <c:v>6.8999999999999995</c:v>
                </c:pt>
                <c:pt idx="123">
                  <c:v>40.269999999999996</c:v>
                </c:pt>
                <c:pt idx="124">
                  <c:v>61.18</c:v>
                </c:pt>
                <c:pt idx="125">
                  <c:v>62.17</c:v>
                </c:pt>
                <c:pt idx="126">
                  <c:v>43.68</c:v>
                </c:pt>
                <c:pt idx="127">
                  <c:v>34.029999999999994</c:v>
                </c:pt>
                <c:pt idx="128">
                  <c:v>33.419999999999995</c:v>
                </c:pt>
                <c:pt idx="129">
                  <c:v>26.32</c:v>
                </c:pt>
                <c:pt idx="130">
                  <c:v>14.46</c:v>
                </c:pt>
                <c:pt idx="131">
                  <c:v>11.75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60-4196-91B3-59A972C59267}"/>
            </c:ext>
          </c:extLst>
        </c:ser>
        <c:ser>
          <c:idx val="2"/>
          <c:order val="2"/>
          <c:tx>
            <c:strRef>
              <c:f>exportiert!$F$1</c:f>
              <c:strCache>
                <c:ptCount val="1"/>
                <c:pt idx="0">
                  <c:v>eduvidual.at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exportiert!$A$2:$A$133</c:f>
              <c:strCache>
                <c:ptCount val="132"/>
                <c:pt idx="0">
                  <c:v>2020-03-10T00:00:00.000Z</c:v>
                </c:pt>
                <c:pt idx="1">
                  <c:v>2020-03-10T02:00:00.000Z</c:v>
                </c:pt>
                <c:pt idx="2">
                  <c:v>2020-03-10T04:00:00.000Z</c:v>
                </c:pt>
                <c:pt idx="3">
                  <c:v>2020-03-10T06:00:00.000Z</c:v>
                </c:pt>
                <c:pt idx="4">
                  <c:v>2020-03-10T08:00:00.000Z</c:v>
                </c:pt>
                <c:pt idx="5">
                  <c:v>2020-03-10T10:00:00.000Z</c:v>
                </c:pt>
                <c:pt idx="6">
                  <c:v>2020-03-10T12:00:00.000Z</c:v>
                </c:pt>
                <c:pt idx="7">
                  <c:v>2020-03-10T14:00:00.000Z</c:v>
                </c:pt>
                <c:pt idx="8">
                  <c:v>2020-03-10T16:00:00.000Z</c:v>
                </c:pt>
                <c:pt idx="9">
                  <c:v>2020-03-10T18:00:00.000Z</c:v>
                </c:pt>
                <c:pt idx="10">
                  <c:v>2020-03-10T20:00:00.000Z</c:v>
                </c:pt>
                <c:pt idx="11">
                  <c:v>2020-03-10T22:00:00.000Z</c:v>
                </c:pt>
                <c:pt idx="12">
                  <c:v>2020-03-11T00:00:00.000Z</c:v>
                </c:pt>
                <c:pt idx="13">
                  <c:v>2020-03-11T02:00:00.000Z</c:v>
                </c:pt>
                <c:pt idx="14">
                  <c:v>2020-03-11T04:00:00.000Z</c:v>
                </c:pt>
                <c:pt idx="15">
                  <c:v>2020-03-11T06:00:00.000Z</c:v>
                </c:pt>
                <c:pt idx="16">
                  <c:v>2020-03-11T08:00:00.000Z</c:v>
                </c:pt>
                <c:pt idx="17">
                  <c:v>2020-03-11T10:00:00.000Z</c:v>
                </c:pt>
                <c:pt idx="18">
                  <c:v>2020-03-11T12:00:00.000Z</c:v>
                </c:pt>
                <c:pt idx="19">
                  <c:v>2020-03-11T14:00:00.000Z</c:v>
                </c:pt>
                <c:pt idx="20">
                  <c:v>2020-03-11T16:00:00.000Z</c:v>
                </c:pt>
                <c:pt idx="21">
                  <c:v>2020-03-11T18:00:00.000Z</c:v>
                </c:pt>
                <c:pt idx="22">
                  <c:v>2020-03-11T20:00:00.000Z</c:v>
                </c:pt>
                <c:pt idx="23">
                  <c:v>2020-03-11T22:00:00.000Z</c:v>
                </c:pt>
                <c:pt idx="24">
                  <c:v>2020-03-12T00:00:00.000Z</c:v>
                </c:pt>
                <c:pt idx="25">
                  <c:v>2020-03-12T02:00:00.000Z</c:v>
                </c:pt>
                <c:pt idx="26">
                  <c:v>2020-03-12T04:00:00.000Z</c:v>
                </c:pt>
                <c:pt idx="27">
                  <c:v>2020-03-12T06:00:00.000Z</c:v>
                </c:pt>
                <c:pt idx="28">
                  <c:v>2020-03-12T08:00:00.000Z</c:v>
                </c:pt>
                <c:pt idx="29">
                  <c:v>2020-03-12T10:00:00.000Z</c:v>
                </c:pt>
                <c:pt idx="30">
                  <c:v>2020-03-12T12:00:00.000Z</c:v>
                </c:pt>
                <c:pt idx="31">
                  <c:v>2020-03-12T14:00:00.000Z</c:v>
                </c:pt>
                <c:pt idx="32">
                  <c:v>2020-03-12T16:00:00.000Z</c:v>
                </c:pt>
                <c:pt idx="33">
                  <c:v>2020-03-12T18:00:00.000Z</c:v>
                </c:pt>
                <c:pt idx="34">
                  <c:v>2020-03-12T20:00:00.000Z</c:v>
                </c:pt>
                <c:pt idx="35">
                  <c:v>2020-03-12T22:00:00.000Z</c:v>
                </c:pt>
                <c:pt idx="36">
                  <c:v>2020-03-13T00:00:00.000Z</c:v>
                </c:pt>
                <c:pt idx="37">
                  <c:v>2020-03-13T02:00:00.000Z</c:v>
                </c:pt>
                <c:pt idx="38">
                  <c:v>2020-03-13T04:00:00.000Z</c:v>
                </c:pt>
                <c:pt idx="39">
                  <c:v>2020-03-13T06:00:00.000Z</c:v>
                </c:pt>
                <c:pt idx="40">
                  <c:v>2020-03-13T08:00:00.000Z</c:v>
                </c:pt>
                <c:pt idx="41">
                  <c:v>2020-03-13T10:00:00.000Z</c:v>
                </c:pt>
                <c:pt idx="42">
                  <c:v>2020-03-13T12:00:00.000Z</c:v>
                </c:pt>
                <c:pt idx="43">
                  <c:v>2020-03-13T14:00:00.000Z</c:v>
                </c:pt>
                <c:pt idx="44">
                  <c:v>2020-03-13T16:00:00.000Z</c:v>
                </c:pt>
                <c:pt idx="45">
                  <c:v>2020-03-13T18:00:00.000Z</c:v>
                </c:pt>
                <c:pt idx="46">
                  <c:v>2020-03-13T20:00:00.000Z</c:v>
                </c:pt>
                <c:pt idx="47">
                  <c:v>2020-03-13T22:00:00.000Z</c:v>
                </c:pt>
                <c:pt idx="48">
                  <c:v>2020-03-14T00:00:00.000Z</c:v>
                </c:pt>
                <c:pt idx="49">
                  <c:v>2020-03-14T02:00:00.000Z</c:v>
                </c:pt>
                <c:pt idx="50">
                  <c:v>2020-03-14T04:00:00.000Z</c:v>
                </c:pt>
                <c:pt idx="51">
                  <c:v>2020-03-14T06:00:00.000Z</c:v>
                </c:pt>
                <c:pt idx="52">
                  <c:v>2020-03-14T08:00:00.000Z</c:v>
                </c:pt>
                <c:pt idx="53">
                  <c:v>2020-03-14T10:00:00.000Z</c:v>
                </c:pt>
                <c:pt idx="54">
                  <c:v>2020-03-14T12:00:00.000Z</c:v>
                </c:pt>
                <c:pt idx="55">
                  <c:v>2020-03-14T14:00:00.000Z</c:v>
                </c:pt>
                <c:pt idx="56">
                  <c:v>2020-03-14T16:00:00.000Z</c:v>
                </c:pt>
                <c:pt idx="57">
                  <c:v>2020-03-14T18:00:00.000Z</c:v>
                </c:pt>
                <c:pt idx="58">
                  <c:v>2020-03-14T20:00:00.000Z</c:v>
                </c:pt>
                <c:pt idx="59">
                  <c:v>2020-03-14T22:00:00.000Z</c:v>
                </c:pt>
                <c:pt idx="60">
                  <c:v>2020-03-15T00:00:00.000Z</c:v>
                </c:pt>
                <c:pt idx="61">
                  <c:v>2020-03-15T02:00:00.000Z</c:v>
                </c:pt>
                <c:pt idx="62">
                  <c:v>2020-03-15T04:00:00.000Z</c:v>
                </c:pt>
                <c:pt idx="63">
                  <c:v>2020-03-15T06:00:00.000Z</c:v>
                </c:pt>
                <c:pt idx="64">
                  <c:v>2020-03-15T08:00:00.000Z</c:v>
                </c:pt>
                <c:pt idx="65">
                  <c:v>2020-03-15T10:00:00.000Z</c:v>
                </c:pt>
                <c:pt idx="66">
                  <c:v>2020-03-15T12:00:00.000Z</c:v>
                </c:pt>
                <c:pt idx="67">
                  <c:v>2020-03-15T14:00:00.000Z</c:v>
                </c:pt>
                <c:pt idx="68">
                  <c:v>2020-03-15T16:00:00.000Z</c:v>
                </c:pt>
                <c:pt idx="69">
                  <c:v>2020-03-15T18:00:00.000Z</c:v>
                </c:pt>
                <c:pt idx="70">
                  <c:v>2020-03-15T20:00:00.000Z</c:v>
                </c:pt>
                <c:pt idx="71">
                  <c:v>2020-03-15T22:00:00.000Z</c:v>
                </c:pt>
                <c:pt idx="72">
                  <c:v>2020-03-16T00:00:00.000Z</c:v>
                </c:pt>
                <c:pt idx="73">
                  <c:v>2020-03-16T02:00:00.000Z</c:v>
                </c:pt>
                <c:pt idx="74">
                  <c:v>2020-03-16T04:00:00.000Z</c:v>
                </c:pt>
                <c:pt idx="75">
                  <c:v>2020-03-16T06:00:00.000Z</c:v>
                </c:pt>
                <c:pt idx="76">
                  <c:v>2020-03-16T08:00:00.000Z</c:v>
                </c:pt>
                <c:pt idx="77">
                  <c:v>2020-03-16T10:00:00.000Z</c:v>
                </c:pt>
                <c:pt idx="78">
                  <c:v>2020-03-16T12:00:00.000Z</c:v>
                </c:pt>
                <c:pt idx="79">
                  <c:v>2020-03-16T14:00:00.000Z</c:v>
                </c:pt>
                <c:pt idx="80">
                  <c:v>2020-03-16T16:00:00.000Z</c:v>
                </c:pt>
                <c:pt idx="81">
                  <c:v>2020-03-16T18:00:00.000Z</c:v>
                </c:pt>
                <c:pt idx="82">
                  <c:v>2020-03-16T20:00:00.000Z</c:v>
                </c:pt>
                <c:pt idx="83">
                  <c:v>2020-03-16T22:00:00.000Z</c:v>
                </c:pt>
                <c:pt idx="84">
                  <c:v>2020-03-17T00:00:00.000Z</c:v>
                </c:pt>
                <c:pt idx="85">
                  <c:v>2020-03-17T02:00:00.000Z</c:v>
                </c:pt>
                <c:pt idx="86">
                  <c:v>2020-03-17T04:00:00.000Z</c:v>
                </c:pt>
                <c:pt idx="87">
                  <c:v>2020-03-17T06:00:00.000Z</c:v>
                </c:pt>
                <c:pt idx="88">
                  <c:v>2020-03-17T08:00:00.000Z</c:v>
                </c:pt>
                <c:pt idx="89">
                  <c:v>2020-03-17T10:00:00.000Z</c:v>
                </c:pt>
                <c:pt idx="90">
                  <c:v>2020-03-17T12:00:00.000Z</c:v>
                </c:pt>
                <c:pt idx="91">
                  <c:v>2020-03-17T14:00:00.000Z</c:v>
                </c:pt>
                <c:pt idx="92">
                  <c:v>2020-03-17T16:00:00.000Z</c:v>
                </c:pt>
                <c:pt idx="93">
                  <c:v>2020-03-17T18:00:00.000Z</c:v>
                </c:pt>
                <c:pt idx="94">
                  <c:v>2020-03-17T20:00:00.000Z</c:v>
                </c:pt>
                <c:pt idx="95">
                  <c:v>2020-03-17T22:00:00.000Z</c:v>
                </c:pt>
                <c:pt idx="96">
                  <c:v>2020-03-18T00:00:00.000Z</c:v>
                </c:pt>
                <c:pt idx="97">
                  <c:v>2020-03-18T02:00:00.000Z</c:v>
                </c:pt>
                <c:pt idx="98">
                  <c:v>2020-03-18T04:00:00.000Z</c:v>
                </c:pt>
                <c:pt idx="99">
                  <c:v>2020-03-18T06:00:00.000Z</c:v>
                </c:pt>
                <c:pt idx="100">
                  <c:v>2020-03-18T08:00:00.000Z</c:v>
                </c:pt>
                <c:pt idx="101">
                  <c:v>2020-03-18T10:00:00.000Z</c:v>
                </c:pt>
                <c:pt idx="102">
                  <c:v>2020-03-18T12:00:00.000Z</c:v>
                </c:pt>
                <c:pt idx="103">
                  <c:v>2020-03-18T14:00:00.000Z</c:v>
                </c:pt>
                <c:pt idx="104">
                  <c:v>2020-03-18T16:00:00.000Z</c:v>
                </c:pt>
                <c:pt idx="105">
                  <c:v>2020-03-18T18:00:00.000Z</c:v>
                </c:pt>
                <c:pt idx="106">
                  <c:v>2020-03-18T20:00:00.000Z</c:v>
                </c:pt>
                <c:pt idx="107">
                  <c:v>2020-03-18T22:00:00.000Z</c:v>
                </c:pt>
                <c:pt idx="108">
                  <c:v>2020-03-19T00:00:00.000Z</c:v>
                </c:pt>
                <c:pt idx="109">
                  <c:v>2020-03-19T02:00:00.000Z</c:v>
                </c:pt>
                <c:pt idx="110">
                  <c:v>2020-03-19T04:00:00.000Z</c:v>
                </c:pt>
                <c:pt idx="111">
                  <c:v>2020-03-19T06:00:00.000Z</c:v>
                </c:pt>
                <c:pt idx="112">
                  <c:v>2020-03-19T08:00:00.000Z</c:v>
                </c:pt>
                <c:pt idx="113">
                  <c:v>2020-03-19T10:00:00.000Z</c:v>
                </c:pt>
                <c:pt idx="114">
                  <c:v>2020-03-19T12:00:00.000Z</c:v>
                </c:pt>
                <c:pt idx="115">
                  <c:v>2020-03-19T14:00:00.000Z</c:v>
                </c:pt>
                <c:pt idx="116">
                  <c:v>2020-03-19T16:00:00.000Z</c:v>
                </c:pt>
                <c:pt idx="117">
                  <c:v>2020-03-19T18:00:00.000Z</c:v>
                </c:pt>
                <c:pt idx="118">
                  <c:v>2020-03-19T20:00:00.000Z</c:v>
                </c:pt>
                <c:pt idx="119">
                  <c:v>2020-03-19T22:00:00.000Z</c:v>
                </c:pt>
                <c:pt idx="120">
                  <c:v>2020-03-20T00:00:00.000Z</c:v>
                </c:pt>
                <c:pt idx="121">
                  <c:v>2020-03-20T02:00:00.000Z</c:v>
                </c:pt>
                <c:pt idx="122">
                  <c:v>2020-03-20T04:00:00.000Z</c:v>
                </c:pt>
                <c:pt idx="123">
                  <c:v>2020-03-20T06:00:00.000Z</c:v>
                </c:pt>
                <c:pt idx="124">
                  <c:v>2020-03-20T08:00:00.000Z</c:v>
                </c:pt>
                <c:pt idx="125">
                  <c:v>2020-03-20T10:00:00.000Z</c:v>
                </c:pt>
                <c:pt idx="126">
                  <c:v>2020-03-20T12:00:00.000Z</c:v>
                </c:pt>
                <c:pt idx="127">
                  <c:v>2020-03-20T14:00:00.000Z</c:v>
                </c:pt>
                <c:pt idx="128">
                  <c:v>2020-03-20T16:00:00.000Z</c:v>
                </c:pt>
                <c:pt idx="129">
                  <c:v>2020-03-20T18:00:00.000Z</c:v>
                </c:pt>
                <c:pt idx="130">
                  <c:v>2020-03-20T20:00:00.000Z</c:v>
                </c:pt>
                <c:pt idx="131">
                  <c:v>2020-03-20T22:00:00.000Z</c:v>
                </c:pt>
              </c:strCache>
            </c:strRef>
          </c:cat>
          <c:val>
            <c:numRef>
              <c:f>exportiert!$F$2:$F$133</c:f>
              <c:numCache>
                <c:formatCode>General</c:formatCode>
                <c:ptCount val="132"/>
                <c:pt idx="0">
                  <c:v>12.89</c:v>
                </c:pt>
                <c:pt idx="1">
                  <c:v>1.1000000000000001</c:v>
                </c:pt>
                <c:pt idx="2">
                  <c:v>2.0299999999999998</c:v>
                </c:pt>
                <c:pt idx="3">
                  <c:v>10.73</c:v>
                </c:pt>
                <c:pt idx="4">
                  <c:v>19.97</c:v>
                </c:pt>
                <c:pt idx="5">
                  <c:v>12.08</c:v>
                </c:pt>
                <c:pt idx="6">
                  <c:v>12.82</c:v>
                </c:pt>
                <c:pt idx="7">
                  <c:v>11.64</c:v>
                </c:pt>
                <c:pt idx="8">
                  <c:v>10.39</c:v>
                </c:pt>
                <c:pt idx="9">
                  <c:v>8.9499999999999993</c:v>
                </c:pt>
                <c:pt idx="10">
                  <c:v>6.83</c:v>
                </c:pt>
                <c:pt idx="11">
                  <c:v>16.510000000000002</c:v>
                </c:pt>
                <c:pt idx="12">
                  <c:v>13.07</c:v>
                </c:pt>
                <c:pt idx="13">
                  <c:v>1.1299999999999999</c:v>
                </c:pt>
                <c:pt idx="14">
                  <c:v>1.38</c:v>
                </c:pt>
                <c:pt idx="15">
                  <c:v>12.49</c:v>
                </c:pt>
                <c:pt idx="16">
                  <c:v>24.19</c:v>
                </c:pt>
                <c:pt idx="17">
                  <c:v>31.05</c:v>
                </c:pt>
                <c:pt idx="18">
                  <c:v>29.59</c:v>
                </c:pt>
                <c:pt idx="19">
                  <c:v>26.66</c:v>
                </c:pt>
                <c:pt idx="20">
                  <c:v>16.350000000000001</c:v>
                </c:pt>
                <c:pt idx="21">
                  <c:v>15.71</c:v>
                </c:pt>
                <c:pt idx="22">
                  <c:v>9.6199999999999992</c:v>
                </c:pt>
                <c:pt idx="23">
                  <c:v>8.26</c:v>
                </c:pt>
                <c:pt idx="24">
                  <c:v>6.66</c:v>
                </c:pt>
                <c:pt idx="25">
                  <c:v>0.52</c:v>
                </c:pt>
                <c:pt idx="26">
                  <c:v>1.28</c:v>
                </c:pt>
                <c:pt idx="27">
                  <c:v>4.84</c:v>
                </c:pt>
                <c:pt idx="28">
                  <c:v>0.49</c:v>
                </c:pt>
                <c:pt idx="29">
                  <c:v>4.99</c:v>
                </c:pt>
                <c:pt idx="30">
                  <c:v>12.58</c:v>
                </c:pt>
                <c:pt idx="31">
                  <c:v>10.44</c:v>
                </c:pt>
                <c:pt idx="32">
                  <c:v>10.61</c:v>
                </c:pt>
                <c:pt idx="33">
                  <c:v>9.9600000000000009</c:v>
                </c:pt>
                <c:pt idx="34">
                  <c:v>7.05</c:v>
                </c:pt>
                <c:pt idx="35">
                  <c:v>7.71</c:v>
                </c:pt>
                <c:pt idx="36">
                  <c:v>6.82</c:v>
                </c:pt>
                <c:pt idx="37">
                  <c:v>2.29</c:v>
                </c:pt>
                <c:pt idx="38">
                  <c:v>1.56</c:v>
                </c:pt>
                <c:pt idx="39">
                  <c:v>18.440000000000001</c:v>
                </c:pt>
                <c:pt idx="40">
                  <c:v>23.16</c:v>
                </c:pt>
                <c:pt idx="41">
                  <c:v>26.85</c:v>
                </c:pt>
                <c:pt idx="42">
                  <c:v>11.38</c:v>
                </c:pt>
                <c:pt idx="43">
                  <c:v>11.02</c:v>
                </c:pt>
                <c:pt idx="44">
                  <c:v>11.53</c:v>
                </c:pt>
                <c:pt idx="45">
                  <c:v>8.23</c:v>
                </c:pt>
                <c:pt idx="46">
                  <c:v>5.58</c:v>
                </c:pt>
                <c:pt idx="47">
                  <c:v>9.08</c:v>
                </c:pt>
                <c:pt idx="48">
                  <c:v>7.73</c:v>
                </c:pt>
                <c:pt idx="49">
                  <c:v>3.81</c:v>
                </c:pt>
                <c:pt idx="50">
                  <c:v>0.76</c:v>
                </c:pt>
                <c:pt idx="51">
                  <c:v>3.64</c:v>
                </c:pt>
                <c:pt idx="52">
                  <c:v>10.07</c:v>
                </c:pt>
                <c:pt idx="53">
                  <c:v>9.7200000000000006</c:v>
                </c:pt>
                <c:pt idx="54">
                  <c:v>11.72</c:v>
                </c:pt>
                <c:pt idx="55">
                  <c:v>10.64</c:v>
                </c:pt>
                <c:pt idx="56">
                  <c:v>9.8800000000000008</c:v>
                </c:pt>
                <c:pt idx="57">
                  <c:v>7.82</c:v>
                </c:pt>
                <c:pt idx="58">
                  <c:v>5.52</c:v>
                </c:pt>
                <c:pt idx="59">
                  <c:v>6.47</c:v>
                </c:pt>
                <c:pt idx="60">
                  <c:v>1.1299999999999999</c:v>
                </c:pt>
                <c:pt idx="61">
                  <c:v>1.28</c:v>
                </c:pt>
                <c:pt idx="62">
                  <c:v>5.33</c:v>
                </c:pt>
                <c:pt idx="63">
                  <c:v>5.38</c:v>
                </c:pt>
                <c:pt idx="64">
                  <c:v>6.95</c:v>
                </c:pt>
                <c:pt idx="65">
                  <c:v>9.7899999999999991</c:v>
                </c:pt>
                <c:pt idx="66">
                  <c:v>10.43</c:v>
                </c:pt>
                <c:pt idx="67">
                  <c:v>10.85</c:v>
                </c:pt>
                <c:pt idx="68">
                  <c:v>15.52</c:v>
                </c:pt>
                <c:pt idx="69">
                  <c:v>14.55</c:v>
                </c:pt>
                <c:pt idx="70">
                  <c:v>10.68</c:v>
                </c:pt>
                <c:pt idx="71">
                  <c:v>8.73</c:v>
                </c:pt>
                <c:pt idx="72">
                  <c:v>5.62</c:v>
                </c:pt>
                <c:pt idx="73">
                  <c:v>5.91</c:v>
                </c:pt>
                <c:pt idx="74">
                  <c:v>3.85</c:v>
                </c:pt>
                <c:pt idx="75">
                  <c:v>27.82</c:v>
                </c:pt>
                <c:pt idx="76">
                  <c:v>44.19</c:v>
                </c:pt>
                <c:pt idx="77">
                  <c:v>43.85</c:v>
                </c:pt>
                <c:pt idx="78">
                  <c:v>31.2</c:v>
                </c:pt>
                <c:pt idx="79">
                  <c:v>31.65</c:v>
                </c:pt>
                <c:pt idx="80">
                  <c:v>29.85</c:v>
                </c:pt>
                <c:pt idx="81">
                  <c:v>20.55</c:v>
                </c:pt>
                <c:pt idx="82">
                  <c:v>9.94</c:v>
                </c:pt>
                <c:pt idx="83">
                  <c:v>8.39</c:v>
                </c:pt>
                <c:pt idx="84">
                  <c:v>5.68</c:v>
                </c:pt>
                <c:pt idx="85">
                  <c:v>5.78</c:v>
                </c:pt>
                <c:pt idx="86">
                  <c:v>6.12</c:v>
                </c:pt>
                <c:pt idx="87">
                  <c:v>23.72</c:v>
                </c:pt>
                <c:pt idx="88">
                  <c:v>50.26</c:v>
                </c:pt>
                <c:pt idx="89">
                  <c:v>43.6</c:v>
                </c:pt>
                <c:pt idx="90">
                  <c:v>37.75</c:v>
                </c:pt>
                <c:pt idx="91">
                  <c:v>30.68</c:v>
                </c:pt>
                <c:pt idx="92">
                  <c:v>19.45</c:v>
                </c:pt>
                <c:pt idx="93">
                  <c:v>15.42</c:v>
                </c:pt>
                <c:pt idx="94">
                  <c:v>8.6</c:v>
                </c:pt>
                <c:pt idx="95">
                  <c:v>6.7</c:v>
                </c:pt>
                <c:pt idx="96">
                  <c:v>4.24</c:v>
                </c:pt>
                <c:pt idx="97">
                  <c:v>4.34</c:v>
                </c:pt>
                <c:pt idx="98">
                  <c:v>4.83</c:v>
                </c:pt>
                <c:pt idx="99">
                  <c:v>16.46</c:v>
                </c:pt>
                <c:pt idx="100">
                  <c:v>37.21</c:v>
                </c:pt>
                <c:pt idx="101">
                  <c:v>34.28</c:v>
                </c:pt>
                <c:pt idx="102">
                  <c:v>22.7</c:v>
                </c:pt>
                <c:pt idx="103">
                  <c:v>20.190000000000001</c:v>
                </c:pt>
                <c:pt idx="104">
                  <c:v>18.66</c:v>
                </c:pt>
                <c:pt idx="105">
                  <c:v>12.26</c:v>
                </c:pt>
                <c:pt idx="106">
                  <c:v>6.66</c:v>
                </c:pt>
                <c:pt idx="107">
                  <c:v>7.17</c:v>
                </c:pt>
                <c:pt idx="108">
                  <c:v>4.4000000000000004</c:v>
                </c:pt>
                <c:pt idx="109">
                  <c:v>4.34</c:v>
                </c:pt>
                <c:pt idx="110">
                  <c:v>4.58</c:v>
                </c:pt>
                <c:pt idx="111">
                  <c:v>15.78</c:v>
                </c:pt>
                <c:pt idx="112">
                  <c:v>34.79</c:v>
                </c:pt>
                <c:pt idx="113">
                  <c:v>33.450000000000003</c:v>
                </c:pt>
                <c:pt idx="114">
                  <c:v>19.93</c:v>
                </c:pt>
                <c:pt idx="115">
                  <c:v>16.940000000000001</c:v>
                </c:pt>
                <c:pt idx="116">
                  <c:v>16.059999999999999</c:v>
                </c:pt>
                <c:pt idx="117">
                  <c:v>13.63</c:v>
                </c:pt>
                <c:pt idx="118">
                  <c:v>7.97</c:v>
                </c:pt>
                <c:pt idx="119">
                  <c:v>6.59</c:v>
                </c:pt>
                <c:pt idx="120">
                  <c:v>4.41</c:v>
                </c:pt>
                <c:pt idx="121">
                  <c:v>1.98</c:v>
                </c:pt>
                <c:pt idx="122">
                  <c:v>4.7300000000000004</c:v>
                </c:pt>
                <c:pt idx="123">
                  <c:v>14.54</c:v>
                </c:pt>
                <c:pt idx="124">
                  <c:v>34.21</c:v>
                </c:pt>
                <c:pt idx="125">
                  <c:v>30.8</c:v>
                </c:pt>
                <c:pt idx="126">
                  <c:v>21.88</c:v>
                </c:pt>
                <c:pt idx="127">
                  <c:v>15.22</c:v>
                </c:pt>
                <c:pt idx="128">
                  <c:v>13.7</c:v>
                </c:pt>
                <c:pt idx="129">
                  <c:v>8.9499999999999993</c:v>
                </c:pt>
                <c:pt idx="130">
                  <c:v>5.03</c:v>
                </c:pt>
                <c:pt idx="131">
                  <c:v>5.78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60-4196-91B3-59A972C59267}"/>
            </c:ext>
          </c:extLst>
        </c:ser>
        <c:ser>
          <c:idx val="3"/>
          <c:order val="3"/>
          <c:tx>
            <c:strRef>
              <c:f>exportiert!$M$1</c:f>
              <c:strCache>
                <c:ptCount val="1"/>
                <c:pt idx="0">
                  <c:v>lernplattform.schule.at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exportiert!$A$2:$A$133</c:f>
              <c:strCache>
                <c:ptCount val="132"/>
                <c:pt idx="0">
                  <c:v>2020-03-10T00:00:00.000Z</c:v>
                </c:pt>
                <c:pt idx="1">
                  <c:v>2020-03-10T02:00:00.000Z</c:v>
                </c:pt>
                <c:pt idx="2">
                  <c:v>2020-03-10T04:00:00.000Z</c:v>
                </c:pt>
                <c:pt idx="3">
                  <c:v>2020-03-10T06:00:00.000Z</c:v>
                </c:pt>
                <c:pt idx="4">
                  <c:v>2020-03-10T08:00:00.000Z</c:v>
                </c:pt>
                <c:pt idx="5">
                  <c:v>2020-03-10T10:00:00.000Z</c:v>
                </c:pt>
                <c:pt idx="6">
                  <c:v>2020-03-10T12:00:00.000Z</c:v>
                </c:pt>
                <c:pt idx="7">
                  <c:v>2020-03-10T14:00:00.000Z</c:v>
                </c:pt>
                <c:pt idx="8">
                  <c:v>2020-03-10T16:00:00.000Z</c:v>
                </c:pt>
                <c:pt idx="9">
                  <c:v>2020-03-10T18:00:00.000Z</c:v>
                </c:pt>
                <c:pt idx="10">
                  <c:v>2020-03-10T20:00:00.000Z</c:v>
                </c:pt>
                <c:pt idx="11">
                  <c:v>2020-03-10T22:00:00.000Z</c:v>
                </c:pt>
                <c:pt idx="12">
                  <c:v>2020-03-11T00:00:00.000Z</c:v>
                </c:pt>
                <c:pt idx="13">
                  <c:v>2020-03-11T02:00:00.000Z</c:v>
                </c:pt>
                <c:pt idx="14">
                  <c:v>2020-03-11T04:00:00.000Z</c:v>
                </c:pt>
                <c:pt idx="15">
                  <c:v>2020-03-11T06:00:00.000Z</c:v>
                </c:pt>
                <c:pt idx="16">
                  <c:v>2020-03-11T08:00:00.000Z</c:v>
                </c:pt>
                <c:pt idx="17">
                  <c:v>2020-03-11T10:00:00.000Z</c:v>
                </c:pt>
                <c:pt idx="18">
                  <c:v>2020-03-11T12:00:00.000Z</c:v>
                </c:pt>
                <c:pt idx="19">
                  <c:v>2020-03-11T14:00:00.000Z</c:v>
                </c:pt>
                <c:pt idx="20">
                  <c:v>2020-03-11T16:00:00.000Z</c:v>
                </c:pt>
                <c:pt idx="21">
                  <c:v>2020-03-11T18:00:00.000Z</c:v>
                </c:pt>
                <c:pt idx="22">
                  <c:v>2020-03-11T20:00:00.000Z</c:v>
                </c:pt>
                <c:pt idx="23">
                  <c:v>2020-03-11T22:00:00.000Z</c:v>
                </c:pt>
                <c:pt idx="24">
                  <c:v>2020-03-12T00:00:00.000Z</c:v>
                </c:pt>
                <c:pt idx="25">
                  <c:v>2020-03-12T02:00:00.000Z</c:v>
                </c:pt>
                <c:pt idx="26">
                  <c:v>2020-03-12T04:00:00.000Z</c:v>
                </c:pt>
                <c:pt idx="27">
                  <c:v>2020-03-12T06:00:00.000Z</c:v>
                </c:pt>
                <c:pt idx="28">
                  <c:v>2020-03-12T08:00:00.000Z</c:v>
                </c:pt>
                <c:pt idx="29">
                  <c:v>2020-03-12T10:00:00.000Z</c:v>
                </c:pt>
                <c:pt idx="30">
                  <c:v>2020-03-12T12:00:00.000Z</c:v>
                </c:pt>
                <c:pt idx="31">
                  <c:v>2020-03-12T14:00:00.000Z</c:v>
                </c:pt>
                <c:pt idx="32">
                  <c:v>2020-03-12T16:00:00.000Z</c:v>
                </c:pt>
                <c:pt idx="33">
                  <c:v>2020-03-12T18:00:00.000Z</c:v>
                </c:pt>
                <c:pt idx="34">
                  <c:v>2020-03-12T20:00:00.000Z</c:v>
                </c:pt>
                <c:pt idx="35">
                  <c:v>2020-03-12T22:00:00.000Z</c:v>
                </c:pt>
                <c:pt idx="36">
                  <c:v>2020-03-13T00:00:00.000Z</c:v>
                </c:pt>
                <c:pt idx="37">
                  <c:v>2020-03-13T02:00:00.000Z</c:v>
                </c:pt>
                <c:pt idx="38">
                  <c:v>2020-03-13T04:00:00.000Z</c:v>
                </c:pt>
                <c:pt idx="39">
                  <c:v>2020-03-13T06:00:00.000Z</c:v>
                </c:pt>
                <c:pt idx="40">
                  <c:v>2020-03-13T08:00:00.000Z</c:v>
                </c:pt>
                <c:pt idx="41">
                  <c:v>2020-03-13T10:00:00.000Z</c:v>
                </c:pt>
                <c:pt idx="42">
                  <c:v>2020-03-13T12:00:00.000Z</c:v>
                </c:pt>
                <c:pt idx="43">
                  <c:v>2020-03-13T14:00:00.000Z</c:v>
                </c:pt>
                <c:pt idx="44">
                  <c:v>2020-03-13T16:00:00.000Z</c:v>
                </c:pt>
                <c:pt idx="45">
                  <c:v>2020-03-13T18:00:00.000Z</c:v>
                </c:pt>
                <c:pt idx="46">
                  <c:v>2020-03-13T20:00:00.000Z</c:v>
                </c:pt>
                <c:pt idx="47">
                  <c:v>2020-03-13T22:00:00.000Z</c:v>
                </c:pt>
                <c:pt idx="48">
                  <c:v>2020-03-14T00:00:00.000Z</c:v>
                </c:pt>
                <c:pt idx="49">
                  <c:v>2020-03-14T02:00:00.000Z</c:v>
                </c:pt>
                <c:pt idx="50">
                  <c:v>2020-03-14T04:00:00.000Z</c:v>
                </c:pt>
                <c:pt idx="51">
                  <c:v>2020-03-14T06:00:00.000Z</c:v>
                </c:pt>
                <c:pt idx="52">
                  <c:v>2020-03-14T08:00:00.000Z</c:v>
                </c:pt>
                <c:pt idx="53">
                  <c:v>2020-03-14T10:00:00.000Z</c:v>
                </c:pt>
                <c:pt idx="54">
                  <c:v>2020-03-14T12:00:00.000Z</c:v>
                </c:pt>
                <c:pt idx="55">
                  <c:v>2020-03-14T14:00:00.000Z</c:v>
                </c:pt>
                <c:pt idx="56">
                  <c:v>2020-03-14T16:00:00.000Z</c:v>
                </c:pt>
                <c:pt idx="57">
                  <c:v>2020-03-14T18:00:00.000Z</c:v>
                </c:pt>
                <c:pt idx="58">
                  <c:v>2020-03-14T20:00:00.000Z</c:v>
                </c:pt>
                <c:pt idx="59">
                  <c:v>2020-03-14T22:00:00.000Z</c:v>
                </c:pt>
                <c:pt idx="60">
                  <c:v>2020-03-15T00:00:00.000Z</c:v>
                </c:pt>
                <c:pt idx="61">
                  <c:v>2020-03-15T02:00:00.000Z</c:v>
                </c:pt>
                <c:pt idx="62">
                  <c:v>2020-03-15T04:00:00.000Z</c:v>
                </c:pt>
                <c:pt idx="63">
                  <c:v>2020-03-15T06:00:00.000Z</c:v>
                </c:pt>
                <c:pt idx="64">
                  <c:v>2020-03-15T08:00:00.000Z</c:v>
                </c:pt>
                <c:pt idx="65">
                  <c:v>2020-03-15T10:00:00.000Z</c:v>
                </c:pt>
                <c:pt idx="66">
                  <c:v>2020-03-15T12:00:00.000Z</c:v>
                </c:pt>
                <c:pt idx="67">
                  <c:v>2020-03-15T14:00:00.000Z</c:v>
                </c:pt>
                <c:pt idx="68">
                  <c:v>2020-03-15T16:00:00.000Z</c:v>
                </c:pt>
                <c:pt idx="69">
                  <c:v>2020-03-15T18:00:00.000Z</c:v>
                </c:pt>
                <c:pt idx="70">
                  <c:v>2020-03-15T20:00:00.000Z</c:v>
                </c:pt>
                <c:pt idx="71">
                  <c:v>2020-03-15T22:00:00.000Z</c:v>
                </c:pt>
                <c:pt idx="72">
                  <c:v>2020-03-16T00:00:00.000Z</c:v>
                </c:pt>
                <c:pt idx="73">
                  <c:v>2020-03-16T02:00:00.000Z</c:v>
                </c:pt>
                <c:pt idx="74">
                  <c:v>2020-03-16T04:00:00.000Z</c:v>
                </c:pt>
                <c:pt idx="75">
                  <c:v>2020-03-16T06:00:00.000Z</c:v>
                </c:pt>
                <c:pt idx="76">
                  <c:v>2020-03-16T08:00:00.000Z</c:v>
                </c:pt>
                <c:pt idx="77">
                  <c:v>2020-03-16T10:00:00.000Z</c:v>
                </c:pt>
                <c:pt idx="78">
                  <c:v>2020-03-16T12:00:00.000Z</c:v>
                </c:pt>
                <c:pt idx="79">
                  <c:v>2020-03-16T14:00:00.000Z</c:v>
                </c:pt>
                <c:pt idx="80">
                  <c:v>2020-03-16T16:00:00.000Z</c:v>
                </c:pt>
                <c:pt idx="81">
                  <c:v>2020-03-16T18:00:00.000Z</c:v>
                </c:pt>
                <c:pt idx="82">
                  <c:v>2020-03-16T20:00:00.000Z</c:v>
                </c:pt>
                <c:pt idx="83">
                  <c:v>2020-03-16T22:00:00.000Z</c:v>
                </c:pt>
                <c:pt idx="84">
                  <c:v>2020-03-17T00:00:00.000Z</c:v>
                </c:pt>
                <c:pt idx="85">
                  <c:v>2020-03-17T02:00:00.000Z</c:v>
                </c:pt>
                <c:pt idx="86">
                  <c:v>2020-03-17T04:00:00.000Z</c:v>
                </c:pt>
                <c:pt idx="87">
                  <c:v>2020-03-17T06:00:00.000Z</c:v>
                </c:pt>
                <c:pt idx="88">
                  <c:v>2020-03-17T08:00:00.000Z</c:v>
                </c:pt>
                <c:pt idx="89">
                  <c:v>2020-03-17T10:00:00.000Z</c:v>
                </c:pt>
                <c:pt idx="90">
                  <c:v>2020-03-17T12:00:00.000Z</c:v>
                </c:pt>
                <c:pt idx="91">
                  <c:v>2020-03-17T14:00:00.000Z</c:v>
                </c:pt>
                <c:pt idx="92">
                  <c:v>2020-03-17T16:00:00.000Z</c:v>
                </c:pt>
                <c:pt idx="93">
                  <c:v>2020-03-17T18:00:00.000Z</c:v>
                </c:pt>
                <c:pt idx="94">
                  <c:v>2020-03-17T20:00:00.000Z</c:v>
                </c:pt>
                <c:pt idx="95">
                  <c:v>2020-03-17T22:00:00.000Z</c:v>
                </c:pt>
                <c:pt idx="96">
                  <c:v>2020-03-18T00:00:00.000Z</c:v>
                </c:pt>
                <c:pt idx="97">
                  <c:v>2020-03-18T02:00:00.000Z</c:v>
                </c:pt>
                <c:pt idx="98">
                  <c:v>2020-03-18T04:00:00.000Z</c:v>
                </c:pt>
                <c:pt idx="99">
                  <c:v>2020-03-18T06:00:00.000Z</c:v>
                </c:pt>
                <c:pt idx="100">
                  <c:v>2020-03-18T08:00:00.000Z</c:v>
                </c:pt>
                <c:pt idx="101">
                  <c:v>2020-03-18T10:00:00.000Z</c:v>
                </c:pt>
                <c:pt idx="102">
                  <c:v>2020-03-18T12:00:00.000Z</c:v>
                </c:pt>
                <c:pt idx="103">
                  <c:v>2020-03-18T14:00:00.000Z</c:v>
                </c:pt>
                <c:pt idx="104">
                  <c:v>2020-03-18T16:00:00.000Z</c:v>
                </c:pt>
                <c:pt idx="105">
                  <c:v>2020-03-18T18:00:00.000Z</c:v>
                </c:pt>
                <c:pt idx="106">
                  <c:v>2020-03-18T20:00:00.000Z</c:v>
                </c:pt>
                <c:pt idx="107">
                  <c:v>2020-03-18T22:00:00.000Z</c:v>
                </c:pt>
                <c:pt idx="108">
                  <c:v>2020-03-19T00:00:00.000Z</c:v>
                </c:pt>
                <c:pt idx="109">
                  <c:v>2020-03-19T02:00:00.000Z</c:v>
                </c:pt>
                <c:pt idx="110">
                  <c:v>2020-03-19T04:00:00.000Z</c:v>
                </c:pt>
                <c:pt idx="111">
                  <c:v>2020-03-19T06:00:00.000Z</c:v>
                </c:pt>
                <c:pt idx="112">
                  <c:v>2020-03-19T08:00:00.000Z</c:v>
                </c:pt>
                <c:pt idx="113">
                  <c:v>2020-03-19T10:00:00.000Z</c:v>
                </c:pt>
                <c:pt idx="114">
                  <c:v>2020-03-19T12:00:00.000Z</c:v>
                </c:pt>
                <c:pt idx="115">
                  <c:v>2020-03-19T14:00:00.000Z</c:v>
                </c:pt>
                <c:pt idx="116">
                  <c:v>2020-03-19T16:00:00.000Z</c:v>
                </c:pt>
                <c:pt idx="117">
                  <c:v>2020-03-19T18:00:00.000Z</c:v>
                </c:pt>
                <c:pt idx="118">
                  <c:v>2020-03-19T20:00:00.000Z</c:v>
                </c:pt>
                <c:pt idx="119">
                  <c:v>2020-03-19T22:00:00.000Z</c:v>
                </c:pt>
                <c:pt idx="120">
                  <c:v>2020-03-20T00:00:00.000Z</c:v>
                </c:pt>
                <c:pt idx="121">
                  <c:v>2020-03-20T02:00:00.000Z</c:v>
                </c:pt>
                <c:pt idx="122">
                  <c:v>2020-03-20T04:00:00.000Z</c:v>
                </c:pt>
                <c:pt idx="123">
                  <c:v>2020-03-20T06:00:00.000Z</c:v>
                </c:pt>
                <c:pt idx="124">
                  <c:v>2020-03-20T08:00:00.000Z</c:v>
                </c:pt>
                <c:pt idx="125">
                  <c:v>2020-03-20T10:00:00.000Z</c:v>
                </c:pt>
                <c:pt idx="126">
                  <c:v>2020-03-20T12:00:00.000Z</c:v>
                </c:pt>
                <c:pt idx="127">
                  <c:v>2020-03-20T14:00:00.000Z</c:v>
                </c:pt>
                <c:pt idx="128">
                  <c:v>2020-03-20T16:00:00.000Z</c:v>
                </c:pt>
                <c:pt idx="129">
                  <c:v>2020-03-20T18:00:00.000Z</c:v>
                </c:pt>
                <c:pt idx="130">
                  <c:v>2020-03-20T20:00:00.000Z</c:v>
                </c:pt>
                <c:pt idx="131">
                  <c:v>2020-03-20T22:00:00.000Z</c:v>
                </c:pt>
              </c:strCache>
            </c:strRef>
          </c:cat>
          <c:val>
            <c:numRef>
              <c:f>exportiert!$M$2:$M$133</c:f>
              <c:numCache>
                <c:formatCode>General</c:formatCode>
                <c:ptCount val="132"/>
                <c:pt idx="0">
                  <c:v>2.2400000000000002</c:v>
                </c:pt>
                <c:pt idx="1">
                  <c:v>1.69</c:v>
                </c:pt>
                <c:pt idx="2">
                  <c:v>3.5100000000000002</c:v>
                </c:pt>
                <c:pt idx="3">
                  <c:v>22.05</c:v>
                </c:pt>
                <c:pt idx="4">
                  <c:v>29.509999999999998</c:v>
                </c:pt>
                <c:pt idx="5">
                  <c:v>28.220000000000002</c:v>
                </c:pt>
                <c:pt idx="6">
                  <c:v>26.32</c:v>
                </c:pt>
                <c:pt idx="7">
                  <c:v>24.479999999999997</c:v>
                </c:pt>
                <c:pt idx="8">
                  <c:v>21.86</c:v>
                </c:pt>
                <c:pt idx="9">
                  <c:v>23.37</c:v>
                </c:pt>
                <c:pt idx="10">
                  <c:v>16.240000000000002</c:v>
                </c:pt>
                <c:pt idx="11">
                  <c:v>5.6000000000000005</c:v>
                </c:pt>
                <c:pt idx="12">
                  <c:v>2.23</c:v>
                </c:pt>
                <c:pt idx="13">
                  <c:v>2.0099999999999998</c:v>
                </c:pt>
                <c:pt idx="14">
                  <c:v>3.9399999999999995</c:v>
                </c:pt>
                <c:pt idx="15">
                  <c:v>26.25</c:v>
                </c:pt>
                <c:pt idx="16">
                  <c:v>43.269999999999996</c:v>
                </c:pt>
                <c:pt idx="17">
                  <c:v>47.97</c:v>
                </c:pt>
                <c:pt idx="18">
                  <c:v>40.450000000000003</c:v>
                </c:pt>
                <c:pt idx="19">
                  <c:v>36.4</c:v>
                </c:pt>
                <c:pt idx="20">
                  <c:v>35.42</c:v>
                </c:pt>
                <c:pt idx="21">
                  <c:v>25.92</c:v>
                </c:pt>
                <c:pt idx="22">
                  <c:v>10.75</c:v>
                </c:pt>
                <c:pt idx="23">
                  <c:v>3.58</c:v>
                </c:pt>
                <c:pt idx="24">
                  <c:v>0.8899999999999999</c:v>
                </c:pt>
                <c:pt idx="25">
                  <c:v>0.56999999999999995</c:v>
                </c:pt>
                <c:pt idx="26">
                  <c:v>2.08</c:v>
                </c:pt>
                <c:pt idx="27">
                  <c:v>18.049999999999997</c:v>
                </c:pt>
                <c:pt idx="28">
                  <c:v>30.87</c:v>
                </c:pt>
                <c:pt idx="29">
                  <c:v>32.869999999999997</c:v>
                </c:pt>
                <c:pt idx="30">
                  <c:v>26.58</c:v>
                </c:pt>
                <c:pt idx="31">
                  <c:v>22.369999999999997</c:v>
                </c:pt>
                <c:pt idx="32">
                  <c:v>21.009999999999998</c:v>
                </c:pt>
                <c:pt idx="33">
                  <c:v>22.830000000000002</c:v>
                </c:pt>
                <c:pt idx="34">
                  <c:v>13.19</c:v>
                </c:pt>
                <c:pt idx="35">
                  <c:v>4.16</c:v>
                </c:pt>
                <c:pt idx="36">
                  <c:v>1</c:v>
                </c:pt>
                <c:pt idx="37">
                  <c:v>0.70000000000000007</c:v>
                </c:pt>
                <c:pt idx="38">
                  <c:v>2.58</c:v>
                </c:pt>
                <c:pt idx="39">
                  <c:v>22.68</c:v>
                </c:pt>
                <c:pt idx="40">
                  <c:v>32.31</c:v>
                </c:pt>
                <c:pt idx="41">
                  <c:v>34.049999999999997</c:v>
                </c:pt>
                <c:pt idx="42">
                  <c:v>17.32</c:v>
                </c:pt>
                <c:pt idx="43">
                  <c:v>16.259999999999998</c:v>
                </c:pt>
                <c:pt idx="44">
                  <c:v>16.940000000000001</c:v>
                </c:pt>
                <c:pt idx="45">
                  <c:v>16.34</c:v>
                </c:pt>
                <c:pt idx="46">
                  <c:v>7.7</c:v>
                </c:pt>
                <c:pt idx="47">
                  <c:v>2.4300000000000002</c:v>
                </c:pt>
                <c:pt idx="48">
                  <c:v>0.8</c:v>
                </c:pt>
                <c:pt idx="49">
                  <c:v>0.55000000000000004</c:v>
                </c:pt>
                <c:pt idx="50">
                  <c:v>0.96000000000000008</c:v>
                </c:pt>
                <c:pt idx="51">
                  <c:v>5.18</c:v>
                </c:pt>
                <c:pt idx="52">
                  <c:v>12.77</c:v>
                </c:pt>
                <c:pt idx="53">
                  <c:v>14.62</c:v>
                </c:pt>
                <c:pt idx="54">
                  <c:v>13.39</c:v>
                </c:pt>
                <c:pt idx="55">
                  <c:v>13.37</c:v>
                </c:pt>
                <c:pt idx="56">
                  <c:v>16.740000000000002</c:v>
                </c:pt>
                <c:pt idx="57">
                  <c:v>11.9</c:v>
                </c:pt>
                <c:pt idx="58">
                  <c:v>8.2799999999999994</c:v>
                </c:pt>
                <c:pt idx="59">
                  <c:v>3.2199999999999998</c:v>
                </c:pt>
                <c:pt idx="60">
                  <c:v>0.84</c:v>
                </c:pt>
                <c:pt idx="61">
                  <c:v>0.52</c:v>
                </c:pt>
                <c:pt idx="62">
                  <c:v>0.87000000000000011</c:v>
                </c:pt>
                <c:pt idx="63">
                  <c:v>4.7300000000000004</c:v>
                </c:pt>
                <c:pt idx="64">
                  <c:v>16.18</c:v>
                </c:pt>
                <c:pt idx="65">
                  <c:v>21.32</c:v>
                </c:pt>
                <c:pt idx="66">
                  <c:v>18.130000000000003</c:v>
                </c:pt>
                <c:pt idx="67">
                  <c:v>20.13</c:v>
                </c:pt>
                <c:pt idx="68">
                  <c:v>26.91</c:v>
                </c:pt>
                <c:pt idx="69">
                  <c:v>27.02</c:v>
                </c:pt>
                <c:pt idx="70">
                  <c:v>19.25</c:v>
                </c:pt>
                <c:pt idx="71">
                  <c:v>6.75</c:v>
                </c:pt>
                <c:pt idx="72">
                  <c:v>1.53</c:v>
                </c:pt>
                <c:pt idx="73">
                  <c:v>0.64</c:v>
                </c:pt>
                <c:pt idx="74">
                  <c:v>2.77</c:v>
                </c:pt>
                <c:pt idx="75">
                  <c:v>38.83</c:v>
                </c:pt>
                <c:pt idx="76">
                  <c:v>41.47</c:v>
                </c:pt>
                <c:pt idx="77">
                  <c:v>22.75</c:v>
                </c:pt>
                <c:pt idx="78">
                  <c:v>45.76</c:v>
                </c:pt>
                <c:pt idx="79">
                  <c:v>72.22999999999999</c:v>
                </c:pt>
                <c:pt idx="80">
                  <c:v>74.5</c:v>
                </c:pt>
                <c:pt idx="81">
                  <c:v>47.69</c:v>
                </c:pt>
                <c:pt idx="82">
                  <c:v>24.22</c:v>
                </c:pt>
                <c:pt idx="83">
                  <c:v>7.98</c:v>
                </c:pt>
                <c:pt idx="84">
                  <c:v>0.69</c:v>
                </c:pt>
                <c:pt idx="85">
                  <c:v>0.22000000000000003</c:v>
                </c:pt>
                <c:pt idx="86">
                  <c:v>0.64</c:v>
                </c:pt>
                <c:pt idx="87">
                  <c:v>23.95</c:v>
                </c:pt>
                <c:pt idx="88">
                  <c:v>72.180000000000007</c:v>
                </c:pt>
                <c:pt idx="89">
                  <c:v>64.710000000000008</c:v>
                </c:pt>
                <c:pt idx="90">
                  <c:v>40.900000000000006</c:v>
                </c:pt>
                <c:pt idx="91">
                  <c:v>43.1</c:v>
                </c:pt>
                <c:pt idx="92">
                  <c:v>39.979999999999997</c:v>
                </c:pt>
                <c:pt idx="93">
                  <c:v>27.99</c:v>
                </c:pt>
                <c:pt idx="94">
                  <c:v>15.2</c:v>
                </c:pt>
                <c:pt idx="95">
                  <c:v>5.03</c:v>
                </c:pt>
                <c:pt idx="96">
                  <c:v>1.22</c:v>
                </c:pt>
                <c:pt idx="97">
                  <c:v>0.67</c:v>
                </c:pt>
                <c:pt idx="98">
                  <c:v>1.44</c:v>
                </c:pt>
                <c:pt idx="99">
                  <c:v>19.59</c:v>
                </c:pt>
                <c:pt idx="100">
                  <c:v>46.550000000000004</c:v>
                </c:pt>
                <c:pt idx="101">
                  <c:v>77.239999999999995</c:v>
                </c:pt>
                <c:pt idx="102">
                  <c:v>48.339999999999996</c:v>
                </c:pt>
                <c:pt idx="103">
                  <c:v>35.799999999999997</c:v>
                </c:pt>
                <c:pt idx="104">
                  <c:v>35.97999999999999</c:v>
                </c:pt>
                <c:pt idx="105">
                  <c:v>28.45</c:v>
                </c:pt>
                <c:pt idx="106">
                  <c:v>14.059999999999999</c:v>
                </c:pt>
                <c:pt idx="107">
                  <c:v>5.28</c:v>
                </c:pt>
                <c:pt idx="108">
                  <c:v>1.7300000000000002</c:v>
                </c:pt>
                <c:pt idx="109">
                  <c:v>1.2400000000000002</c:v>
                </c:pt>
                <c:pt idx="110">
                  <c:v>1.8100000000000003</c:v>
                </c:pt>
                <c:pt idx="111">
                  <c:v>16.96</c:v>
                </c:pt>
                <c:pt idx="112">
                  <c:v>38.47</c:v>
                </c:pt>
                <c:pt idx="113">
                  <c:v>38.400000000000006</c:v>
                </c:pt>
                <c:pt idx="114">
                  <c:v>32.94</c:v>
                </c:pt>
                <c:pt idx="115">
                  <c:v>27.700000000000003</c:v>
                </c:pt>
                <c:pt idx="116">
                  <c:v>27.72</c:v>
                </c:pt>
                <c:pt idx="117">
                  <c:v>22.45</c:v>
                </c:pt>
                <c:pt idx="118">
                  <c:v>13.330000000000002</c:v>
                </c:pt>
                <c:pt idx="119">
                  <c:v>6.1000000000000005</c:v>
                </c:pt>
                <c:pt idx="120">
                  <c:v>1.9700000000000002</c:v>
                </c:pt>
                <c:pt idx="121">
                  <c:v>1.2299999999999998</c:v>
                </c:pt>
                <c:pt idx="122">
                  <c:v>2.13</c:v>
                </c:pt>
                <c:pt idx="123">
                  <c:v>16</c:v>
                </c:pt>
                <c:pt idx="124">
                  <c:v>38.909999999999997</c:v>
                </c:pt>
                <c:pt idx="125">
                  <c:v>39.909999999999997</c:v>
                </c:pt>
                <c:pt idx="126">
                  <c:v>29.389999999999997</c:v>
                </c:pt>
                <c:pt idx="127">
                  <c:v>25.199999999999996</c:v>
                </c:pt>
                <c:pt idx="128">
                  <c:v>22.9</c:v>
                </c:pt>
                <c:pt idx="129">
                  <c:v>18.11</c:v>
                </c:pt>
                <c:pt idx="130">
                  <c:v>10.610000000000001</c:v>
                </c:pt>
                <c:pt idx="131">
                  <c:v>4.54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60-4196-91B3-59A972C59267}"/>
            </c:ext>
          </c:extLst>
        </c:ser>
        <c:ser>
          <c:idx val="4"/>
          <c:order val="4"/>
          <c:tx>
            <c:strRef>
              <c:f>exportiert!$R$1</c:f>
              <c:strCache>
                <c:ptCount val="1"/>
                <c:pt idx="0">
                  <c:v>digi4school.at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exportiert!$A$2:$A$133</c:f>
              <c:strCache>
                <c:ptCount val="132"/>
                <c:pt idx="0">
                  <c:v>2020-03-10T00:00:00.000Z</c:v>
                </c:pt>
                <c:pt idx="1">
                  <c:v>2020-03-10T02:00:00.000Z</c:v>
                </c:pt>
                <c:pt idx="2">
                  <c:v>2020-03-10T04:00:00.000Z</c:v>
                </c:pt>
                <c:pt idx="3">
                  <c:v>2020-03-10T06:00:00.000Z</c:v>
                </c:pt>
                <c:pt idx="4">
                  <c:v>2020-03-10T08:00:00.000Z</c:v>
                </c:pt>
                <c:pt idx="5">
                  <c:v>2020-03-10T10:00:00.000Z</c:v>
                </c:pt>
                <c:pt idx="6">
                  <c:v>2020-03-10T12:00:00.000Z</c:v>
                </c:pt>
                <c:pt idx="7">
                  <c:v>2020-03-10T14:00:00.000Z</c:v>
                </c:pt>
                <c:pt idx="8">
                  <c:v>2020-03-10T16:00:00.000Z</c:v>
                </c:pt>
                <c:pt idx="9">
                  <c:v>2020-03-10T18:00:00.000Z</c:v>
                </c:pt>
                <c:pt idx="10">
                  <c:v>2020-03-10T20:00:00.000Z</c:v>
                </c:pt>
                <c:pt idx="11">
                  <c:v>2020-03-10T22:00:00.000Z</c:v>
                </c:pt>
                <c:pt idx="12">
                  <c:v>2020-03-11T00:00:00.000Z</c:v>
                </c:pt>
                <c:pt idx="13">
                  <c:v>2020-03-11T02:00:00.000Z</c:v>
                </c:pt>
                <c:pt idx="14">
                  <c:v>2020-03-11T04:00:00.000Z</c:v>
                </c:pt>
                <c:pt idx="15">
                  <c:v>2020-03-11T06:00:00.000Z</c:v>
                </c:pt>
                <c:pt idx="16">
                  <c:v>2020-03-11T08:00:00.000Z</c:v>
                </c:pt>
                <c:pt idx="17">
                  <c:v>2020-03-11T10:00:00.000Z</c:v>
                </c:pt>
                <c:pt idx="18">
                  <c:v>2020-03-11T12:00:00.000Z</c:v>
                </c:pt>
                <c:pt idx="19">
                  <c:v>2020-03-11T14:00:00.000Z</c:v>
                </c:pt>
                <c:pt idx="20">
                  <c:v>2020-03-11T16:00:00.000Z</c:v>
                </c:pt>
                <c:pt idx="21">
                  <c:v>2020-03-11T18:00:00.000Z</c:v>
                </c:pt>
                <c:pt idx="22">
                  <c:v>2020-03-11T20:00:00.000Z</c:v>
                </c:pt>
                <c:pt idx="23">
                  <c:v>2020-03-11T22:00:00.000Z</c:v>
                </c:pt>
                <c:pt idx="24">
                  <c:v>2020-03-12T00:00:00.000Z</c:v>
                </c:pt>
                <c:pt idx="25">
                  <c:v>2020-03-12T02:00:00.000Z</c:v>
                </c:pt>
                <c:pt idx="26">
                  <c:v>2020-03-12T04:00:00.000Z</c:v>
                </c:pt>
                <c:pt idx="27">
                  <c:v>2020-03-12T06:00:00.000Z</c:v>
                </c:pt>
                <c:pt idx="28">
                  <c:v>2020-03-12T08:00:00.000Z</c:v>
                </c:pt>
                <c:pt idx="29">
                  <c:v>2020-03-12T10:00:00.000Z</c:v>
                </c:pt>
                <c:pt idx="30">
                  <c:v>2020-03-12T12:00:00.000Z</c:v>
                </c:pt>
                <c:pt idx="31">
                  <c:v>2020-03-12T14:00:00.000Z</c:v>
                </c:pt>
                <c:pt idx="32">
                  <c:v>2020-03-12T16:00:00.000Z</c:v>
                </c:pt>
                <c:pt idx="33">
                  <c:v>2020-03-12T18:00:00.000Z</c:v>
                </c:pt>
                <c:pt idx="34">
                  <c:v>2020-03-12T20:00:00.000Z</c:v>
                </c:pt>
                <c:pt idx="35">
                  <c:v>2020-03-12T22:00:00.000Z</c:v>
                </c:pt>
                <c:pt idx="36">
                  <c:v>2020-03-13T00:00:00.000Z</c:v>
                </c:pt>
                <c:pt idx="37">
                  <c:v>2020-03-13T02:00:00.000Z</c:v>
                </c:pt>
                <c:pt idx="38">
                  <c:v>2020-03-13T04:00:00.000Z</c:v>
                </c:pt>
                <c:pt idx="39">
                  <c:v>2020-03-13T06:00:00.000Z</c:v>
                </c:pt>
                <c:pt idx="40">
                  <c:v>2020-03-13T08:00:00.000Z</c:v>
                </c:pt>
                <c:pt idx="41">
                  <c:v>2020-03-13T10:00:00.000Z</c:v>
                </c:pt>
                <c:pt idx="42">
                  <c:v>2020-03-13T12:00:00.000Z</c:v>
                </c:pt>
                <c:pt idx="43">
                  <c:v>2020-03-13T14:00:00.000Z</c:v>
                </c:pt>
                <c:pt idx="44">
                  <c:v>2020-03-13T16:00:00.000Z</c:v>
                </c:pt>
                <c:pt idx="45">
                  <c:v>2020-03-13T18:00:00.000Z</c:v>
                </c:pt>
                <c:pt idx="46">
                  <c:v>2020-03-13T20:00:00.000Z</c:v>
                </c:pt>
                <c:pt idx="47">
                  <c:v>2020-03-13T22:00:00.000Z</c:v>
                </c:pt>
                <c:pt idx="48">
                  <c:v>2020-03-14T00:00:00.000Z</c:v>
                </c:pt>
                <c:pt idx="49">
                  <c:v>2020-03-14T02:00:00.000Z</c:v>
                </c:pt>
                <c:pt idx="50">
                  <c:v>2020-03-14T04:00:00.000Z</c:v>
                </c:pt>
                <c:pt idx="51">
                  <c:v>2020-03-14T06:00:00.000Z</c:v>
                </c:pt>
                <c:pt idx="52">
                  <c:v>2020-03-14T08:00:00.000Z</c:v>
                </c:pt>
                <c:pt idx="53">
                  <c:v>2020-03-14T10:00:00.000Z</c:v>
                </c:pt>
                <c:pt idx="54">
                  <c:v>2020-03-14T12:00:00.000Z</c:v>
                </c:pt>
                <c:pt idx="55">
                  <c:v>2020-03-14T14:00:00.000Z</c:v>
                </c:pt>
                <c:pt idx="56">
                  <c:v>2020-03-14T16:00:00.000Z</c:v>
                </c:pt>
                <c:pt idx="57">
                  <c:v>2020-03-14T18:00:00.000Z</c:v>
                </c:pt>
                <c:pt idx="58">
                  <c:v>2020-03-14T20:00:00.000Z</c:v>
                </c:pt>
                <c:pt idx="59">
                  <c:v>2020-03-14T22:00:00.000Z</c:v>
                </c:pt>
                <c:pt idx="60">
                  <c:v>2020-03-15T00:00:00.000Z</c:v>
                </c:pt>
                <c:pt idx="61">
                  <c:v>2020-03-15T02:00:00.000Z</c:v>
                </c:pt>
                <c:pt idx="62">
                  <c:v>2020-03-15T04:00:00.000Z</c:v>
                </c:pt>
                <c:pt idx="63">
                  <c:v>2020-03-15T06:00:00.000Z</c:v>
                </c:pt>
                <c:pt idx="64">
                  <c:v>2020-03-15T08:00:00.000Z</c:v>
                </c:pt>
                <c:pt idx="65">
                  <c:v>2020-03-15T10:00:00.000Z</c:v>
                </c:pt>
                <c:pt idx="66">
                  <c:v>2020-03-15T12:00:00.000Z</c:v>
                </c:pt>
                <c:pt idx="67">
                  <c:v>2020-03-15T14:00:00.000Z</c:v>
                </c:pt>
                <c:pt idx="68">
                  <c:v>2020-03-15T16:00:00.000Z</c:v>
                </c:pt>
                <c:pt idx="69">
                  <c:v>2020-03-15T18:00:00.000Z</c:v>
                </c:pt>
                <c:pt idx="70">
                  <c:v>2020-03-15T20:00:00.000Z</c:v>
                </c:pt>
                <c:pt idx="71">
                  <c:v>2020-03-15T22:00:00.000Z</c:v>
                </c:pt>
                <c:pt idx="72">
                  <c:v>2020-03-16T00:00:00.000Z</c:v>
                </c:pt>
                <c:pt idx="73">
                  <c:v>2020-03-16T02:00:00.000Z</c:v>
                </c:pt>
                <c:pt idx="74">
                  <c:v>2020-03-16T04:00:00.000Z</c:v>
                </c:pt>
                <c:pt idx="75">
                  <c:v>2020-03-16T06:00:00.000Z</c:v>
                </c:pt>
                <c:pt idx="76">
                  <c:v>2020-03-16T08:00:00.000Z</c:v>
                </c:pt>
                <c:pt idx="77">
                  <c:v>2020-03-16T10:00:00.000Z</c:v>
                </c:pt>
                <c:pt idx="78">
                  <c:v>2020-03-16T12:00:00.000Z</c:v>
                </c:pt>
                <c:pt idx="79">
                  <c:v>2020-03-16T14:00:00.000Z</c:v>
                </c:pt>
                <c:pt idx="80">
                  <c:v>2020-03-16T16:00:00.000Z</c:v>
                </c:pt>
                <c:pt idx="81">
                  <c:v>2020-03-16T18:00:00.000Z</c:v>
                </c:pt>
                <c:pt idx="82">
                  <c:v>2020-03-16T20:00:00.000Z</c:v>
                </c:pt>
                <c:pt idx="83">
                  <c:v>2020-03-16T22:00:00.000Z</c:v>
                </c:pt>
                <c:pt idx="84">
                  <c:v>2020-03-17T00:00:00.000Z</c:v>
                </c:pt>
                <c:pt idx="85">
                  <c:v>2020-03-17T02:00:00.000Z</c:v>
                </c:pt>
                <c:pt idx="86">
                  <c:v>2020-03-17T04:00:00.000Z</c:v>
                </c:pt>
                <c:pt idx="87">
                  <c:v>2020-03-17T06:00:00.000Z</c:v>
                </c:pt>
                <c:pt idx="88">
                  <c:v>2020-03-17T08:00:00.000Z</c:v>
                </c:pt>
                <c:pt idx="89">
                  <c:v>2020-03-17T10:00:00.000Z</c:v>
                </c:pt>
                <c:pt idx="90">
                  <c:v>2020-03-17T12:00:00.000Z</c:v>
                </c:pt>
                <c:pt idx="91">
                  <c:v>2020-03-17T14:00:00.000Z</c:v>
                </c:pt>
                <c:pt idx="92">
                  <c:v>2020-03-17T16:00:00.000Z</c:v>
                </c:pt>
                <c:pt idx="93">
                  <c:v>2020-03-17T18:00:00.000Z</c:v>
                </c:pt>
                <c:pt idx="94">
                  <c:v>2020-03-17T20:00:00.000Z</c:v>
                </c:pt>
                <c:pt idx="95">
                  <c:v>2020-03-17T22:00:00.000Z</c:v>
                </c:pt>
                <c:pt idx="96">
                  <c:v>2020-03-18T00:00:00.000Z</c:v>
                </c:pt>
                <c:pt idx="97">
                  <c:v>2020-03-18T02:00:00.000Z</c:v>
                </c:pt>
                <c:pt idx="98">
                  <c:v>2020-03-18T04:00:00.000Z</c:v>
                </c:pt>
                <c:pt idx="99">
                  <c:v>2020-03-18T06:00:00.000Z</c:v>
                </c:pt>
                <c:pt idx="100">
                  <c:v>2020-03-18T08:00:00.000Z</c:v>
                </c:pt>
                <c:pt idx="101">
                  <c:v>2020-03-18T10:00:00.000Z</c:v>
                </c:pt>
                <c:pt idx="102">
                  <c:v>2020-03-18T12:00:00.000Z</c:v>
                </c:pt>
                <c:pt idx="103">
                  <c:v>2020-03-18T14:00:00.000Z</c:v>
                </c:pt>
                <c:pt idx="104">
                  <c:v>2020-03-18T16:00:00.000Z</c:v>
                </c:pt>
                <c:pt idx="105">
                  <c:v>2020-03-18T18:00:00.000Z</c:v>
                </c:pt>
                <c:pt idx="106">
                  <c:v>2020-03-18T20:00:00.000Z</c:v>
                </c:pt>
                <c:pt idx="107">
                  <c:v>2020-03-18T22:00:00.000Z</c:v>
                </c:pt>
                <c:pt idx="108">
                  <c:v>2020-03-19T00:00:00.000Z</c:v>
                </c:pt>
                <c:pt idx="109">
                  <c:v>2020-03-19T02:00:00.000Z</c:v>
                </c:pt>
                <c:pt idx="110">
                  <c:v>2020-03-19T04:00:00.000Z</c:v>
                </c:pt>
                <c:pt idx="111">
                  <c:v>2020-03-19T06:00:00.000Z</c:v>
                </c:pt>
                <c:pt idx="112">
                  <c:v>2020-03-19T08:00:00.000Z</c:v>
                </c:pt>
                <c:pt idx="113">
                  <c:v>2020-03-19T10:00:00.000Z</c:v>
                </c:pt>
                <c:pt idx="114">
                  <c:v>2020-03-19T12:00:00.000Z</c:v>
                </c:pt>
                <c:pt idx="115">
                  <c:v>2020-03-19T14:00:00.000Z</c:v>
                </c:pt>
                <c:pt idx="116">
                  <c:v>2020-03-19T16:00:00.000Z</c:v>
                </c:pt>
                <c:pt idx="117">
                  <c:v>2020-03-19T18:00:00.000Z</c:v>
                </c:pt>
                <c:pt idx="118">
                  <c:v>2020-03-19T20:00:00.000Z</c:v>
                </c:pt>
                <c:pt idx="119">
                  <c:v>2020-03-19T22:00:00.000Z</c:v>
                </c:pt>
                <c:pt idx="120">
                  <c:v>2020-03-20T00:00:00.000Z</c:v>
                </c:pt>
                <c:pt idx="121">
                  <c:v>2020-03-20T02:00:00.000Z</c:v>
                </c:pt>
                <c:pt idx="122">
                  <c:v>2020-03-20T04:00:00.000Z</c:v>
                </c:pt>
                <c:pt idx="123">
                  <c:v>2020-03-20T06:00:00.000Z</c:v>
                </c:pt>
                <c:pt idx="124">
                  <c:v>2020-03-20T08:00:00.000Z</c:v>
                </c:pt>
                <c:pt idx="125">
                  <c:v>2020-03-20T10:00:00.000Z</c:v>
                </c:pt>
                <c:pt idx="126">
                  <c:v>2020-03-20T12:00:00.000Z</c:v>
                </c:pt>
                <c:pt idx="127">
                  <c:v>2020-03-20T14:00:00.000Z</c:v>
                </c:pt>
                <c:pt idx="128">
                  <c:v>2020-03-20T16:00:00.000Z</c:v>
                </c:pt>
                <c:pt idx="129">
                  <c:v>2020-03-20T18:00:00.000Z</c:v>
                </c:pt>
                <c:pt idx="130">
                  <c:v>2020-03-20T20:00:00.000Z</c:v>
                </c:pt>
                <c:pt idx="131">
                  <c:v>2020-03-20T22:00:00.000Z</c:v>
                </c:pt>
              </c:strCache>
            </c:strRef>
          </c:cat>
          <c:val>
            <c:numRef>
              <c:f>exportiert!$R$2:$R$133</c:f>
              <c:numCache>
                <c:formatCode>General</c:formatCode>
                <c:ptCount val="132"/>
                <c:pt idx="0">
                  <c:v>5.42</c:v>
                </c:pt>
                <c:pt idx="1">
                  <c:v>5.3199999999999994</c:v>
                </c:pt>
                <c:pt idx="2">
                  <c:v>6.97</c:v>
                </c:pt>
                <c:pt idx="3">
                  <c:v>23.61</c:v>
                </c:pt>
                <c:pt idx="4">
                  <c:v>32.869999999999997</c:v>
                </c:pt>
                <c:pt idx="5">
                  <c:v>30.24</c:v>
                </c:pt>
                <c:pt idx="6">
                  <c:v>20.52</c:v>
                </c:pt>
                <c:pt idx="7">
                  <c:v>20.190000000000005</c:v>
                </c:pt>
                <c:pt idx="8">
                  <c:v>20.96</c:v>
                </c:pt>
                <c:pt idx="9">
                  <c:v>19.27</c:v>
                </c:pt>
                <c:pt idx="10">
                  <c:v>13.270000000000001</c:v>
                </c:pt>
                <c:pt idx="11">
                  <c:v>11.780000000000001</c:v>
                </c:pt>
                <c:pt idx="12">
                  <c:v>5.8100000000000005</c:v>
                </c:pt>
                <c:pt idx="13">
                  <c:v>8.31</c:v>
                </c:pt>
                <c:pt idx="14">
                  <c:v>7.49</c:v>
                </c:pt>
                <c:pt idx="15">
                  <c:v>30.659999999999997</c:v>
                </c:pt>
                <c:pt idx="16">
                  <c:v>48.800000000000004</c:v>
                </c:pt>
                <c:pt idx="17">
                  <c:v>47.28</c:v>
                </c:pt>
                <c:pt idx="18">
                  <c:v>30.310000000000002</c:v>
                </c:pt>
                <c:pt idx="19">
                  <c:v>27.17</c:v>
                </c:pt>
                <c:pt idx="20">
                  <c:v>28.08</c:v>
                </c:pt>
                <c:pt idx="21">
                  <c:v>29.669999999999998</c:v>
                </c:pt>
                <c:pt idx="22">
                  <c:v>18.27</c:v>
                </c:pt>
                <c:pt idx="23">
                  <c:v>14.120000000000001</c:v>
                </c:pt>
                <c:pt idx="24">
                  <c:v>7.870000000000001</c:v>
                </c:pt>
                <c:pt idx="25">
                  <c:v>7.6300000000000008</c:v>
                </c:pt>
                <c:pt idx="26">
                  <c:v>10.1</c:v>
                </c:pt>
                <c:pt idx="27">
                  <c:v>37.169999999999995</c:v>
                </c:pt>
                <c:pt idx="28">
                  <c:v>52.849999999999994</c:v>
                </c:pt>
                <c:pt idx="29">
                  <c:v>48.17</c:v>
                </c:pt>
                <c:pt idx="30">
                  <c:v>31.910000000000004</c:v>
                </c:pt>
                <c:pt idx="31">
                  <c:v>29.779999999999998</c:v>
                </c:pt>
                <c:pt idx="32">
                  <c:v>29</c:v>
                </c:pt>
                <c:pt idx="33">
                  <c:v>31.869999999999997</c:v>
                </c:pt>
                <c:pt idx="34">
                  <c:v>17.759999999999998</c:v>
                </c:pt>
                <c:pt idx="35">
                  <c:v>12.93</c:v>
                </c:pt>
                <c:pt idx="36">
                  <c:v>6.6</c:v>
                </c:pt>
                <c:pt idx="37">
                  <c:v>5.9399999999999995</c:v>
                </c:pt>
                <c:pt idx="38">
                  <c:v>8.6</c:v>
                </c:pt>
                <c:pt idx="39">
                  <c:v>35.760000000000005</c:v>
                </c:pt>
                <c:pt idx="40">
                  <c:v>47.580000000000005</c:v>
                </c:pt>
                <c:pt idx="41">
                  <c:v>39.04</c:v>
                </c:pt>
                <c:pt idx="42">
                  <c:v>23.05</c:v>
                </c:pt>
                <c:pt idx="43">
                  <c:v>20.27</c:v>
                </c:pt>
                <c:pt idx="44">
                  <c:v>18.509999999999998</c:v>
                </c:pt>
                <c:pt idx="45">
                  <c:v>15.400000000000002</c:v>
                </c:pt>
                <c:pt idx="46">
                  <c:v>10.43</c:v>
                </c:pt>
                <c:pt idx="47">
                  <c:v>11.9</c:v>
                </c:pt>
                <c:pt idx="48">
                  <c:v>6.21</c:v>
                </c:pt>
                <c:pt idx="49">
                  <c:v>6.2200000000000006</c:v>
                </c:pt>
                <c:pt idx="50">
                  <c:v>6.61</c:v>
                </c:pt>
                <c:pt idx="51">
                  <c:v>9.26</c:v>
                </c:pt>
                <c:pt idx="52">
                  <c:v>14.370000000000001</c:v>
                </c:pt>
                <c:pt idx="53">
                  <c:v>16.670000000000002</c:v>
                </c:pt>
                <c:pt idx="54">
                  <c:v>15.019999999999998</c:v>
                </c:pt>
                <c:pt idx="55">
                  <c:v>14.2</c:v>
                </c:pt>
                <c:pt idx="56">
                  <c:v>14.170000000000002</c:v>
                </c:pt>
                <c:pt idx="57">
                  <c:v>12.090000000000002</c:v>
                </c:pt>
                <c:pt idx="58">
                  <c:v>9.57</c:v>
                </c:pt>
                <c:pt idx="59">
                  <c:v>12.17</c:v>
                </c:pt>
                <c:pt idx="60">
                  <c:v>6.25</c:v>
                </c:pt>
                <c:pt idx="61">
                  <c:v>6.01</c:v>
                </c:pt>
                <c:pt idx="62">
                  <c:v>6.4</c:v>
                </c:pt>
                <c:pt idx="63">
                  <c:v>8.6000000000000014</c:v>
                </c:pt>
                <c:pt idx="64">
                  <c:v>14.389999999999999</c:v>
                </c:pt>
                <c:pt idx="65">
                  <c:v>18.2</c:v>
                </c:pt>
                <c:pt idx="66">
                  <c:v>16.98</c:v>
                </c:pt>
                <c:pt idx="67">
                  <c:v>18.329999999999998</c:v>
                </c:pt>
                <c:pt idx="68">
                  <c:v>22.71</c:v>
                </c:pt>
                <c:pt idx="69">
                  <c:v>20.55</c:v>
                </c:pt>
                <c:pt idx="70">
                  <c:v>14.59</c:v>
                </c:pt>
                <c:pt idx="71">
                  <c:v>13.040000000000001</c:v>
                </c:pt>
                <c:pt idx="72">
                  <c:v>6.58</c:v>
                </c:pt>
                <c:pt idx="73">
                  <c:v>6.14</c:v>
                </c:pt>
                <c:pt idx="74">
                  <c:v>7.07</c:v>
                </c:pt>
                <c:pt idx="75">
                  <c:v>32.059999999999995</c:v>
                </c:pt>
                <c:pt idx="76">
                  <c:v>72.840000000000018</c:v>
                </c:pt>
                <c:pt idx="77">
                  <c:v>65.97</c:v>
                </c:pt>
                <c:pt idx="78">
                  <c:v>49.819999999999993</c:v>
                </c:pt>
                <c:pt idx="79">
                  <c:v>40.56</c:v>
                </c:pt>
                <c:pt idx="80">
                  <c:v>35.86</c:v>
                </c:pt>
                <c:pt idx="81">
                  <c:v>26.65</c:v>
                </c:pt>
                <c:pt idx="82">
                  <c:v>17.5</c:v>
                </c:pt>
                <c:pt idx="83">
                  <c:v>13.280000000000001</c:v>
                </c:pt>
                <c:pt idx="84">
                  <c:v>6.63</c:v>
                </c:pt>
                <c:pt idx="85">
                  <c:v>6.17</c:v>
                </c:pt>
                <c:pt idx="86">
                  <c:v>6.77</c:v>
                </c:pt>
                <c:pt idx="87">
                  <c:v>29.01</c:v>
                </c:pt>
                <c:pt idx="88">
                  <c:v>75.34</c:v>
                </c:pt>
                <c:pt idx="89">
                  <c:v>69.319999999999993</c:v>
                </c:pt>
                <c:pt idx="90">
                  <c:v>51.899999999999991</c:v>
                </c:pt>
                <c:pt idx="91">
                  <c:v>46.5</c:v>
                </c:pt>
                <c:pt idx="92">
                  <c:v>36.72</c:v>
                </c:pt>
                <c:pt idx="93">
                  <c:v>27.089999999999996</c:v>
                </c:pt>
                <c:pt idx="94">
                  <c:v>18.149999999999999</c:v>
                </c:pt>
                <c:pt idx="95">
                  <c:v>14.59</c:v>
                </c:pt>
                <c:pt idx="96">
                  <c:v>7.75</c:v>
                </c:pt>
                <c:pt idx="97">
                  <c:v>9.8399999999999981</c:v>
                </c:pt>
                <c:pt idx="98">
                  <c:v>8.1399999999999988</c:v>
                </c:pt>
                <c:pt idx="99">
                  <c:v>26.74</c:v>
                </c:pt>
                <c:pt idx="100">
                  <c:v>66.850000000000009</c:v>
                </c:pt>
                <c:pt idx="101">
                  <c:v>61.77</c:v>
                </c:pt>
                <c:pt idx="102">
                  <c:v>48.31</c:v>
                </c:pt>
                <c:pt idx="103">
                  <c:v>39.15</c:v>
                </c:pt>
                <c:pt idx="104">
                  <c:v>32.68</c:v>
                </c:pt>
                <c:pt idx="105">
                  <c:v>24.270000000000003</c:v>
                </c:pt>
                <c:pt idx="106">
                  <c:v>16.380000000000003</c:v>
                </c:pt>
                <c:pt idx="107">
                  <c:v>14.05</c:v>
                </c:pt>
                <c:pt idx="108">
                  <c:v>6.58</c:v>
                </c:pt>
                <c:pt idx="109">
                  <c:v>5.8699999999999992</c:v>
                </c:pt>
                <c:pt idx="110">
                  <c:v>6.5</c:v>
                </c:pt>
                <c:pt idx="111">
                  <c:v>20.420000000000002</c:v>
                </c:pt>
                <c:pt idx="112">
                  <c:v>63.35</c:v>
                </c:pt>
                <c:pt idx="113">
                  <c:v>60.55</c:v>
                </c:pt>
                <c:pt idx="114">
                  <c:v>46.03</c:v>
                </c:pt>
                <c:pt idx="115">
                  <c:v>41.05</c:v>
                </c:pt>
                <c:pt idx="116">
                  <c:v>36.630000000000003</c:v>
                </c:pt>
                <c:pt idx="117">
                  <c:v>29.04</c:v>
                </c:pt>
                <c:pt idx="118">
                  <c:v>18.760000000000002</c:v>
                </c:pt>
                <c:pt idx="119">
                  <c:v>14.79</c:v>
                </c:pt>
                <c:pt idx="120">
                  <c:v>6.8</c:v>
                </c:pt>
                <c:pt idx="121">
                  <c:v>5.93</c:v>
                </c:pt>
                <c:pt idx="122">
                  <c:v>7.07</c:v>
                </c:pt>
                <c:pt idx="123">
                  <c:v>25.770000000000003</c:v>
                </c:pt>
                <c:pt idx="124">
                  <c:v>58.690000000000005</c:v>
                </c:pt>
                <c:pt idx="125">
                  <c:v>53.620000000000005</c:v>
                </c:pt>
                <c:pt idx="126">
                  <c:v>45.64</c:v>
                </c:pt>
                <c:pt idx="127">
                  <c:v>35.44</c:v>
                </c:pt>
                <c:pt idx="128">
                  <c:v>31.06</c:v>
                </c:pt>
                <c:pt idx="129">
                  <c:v>25.18</c:v>
                </c:pt>
                <c:pt idx="130">
                  <c:v>21.32</c:v>
                </c:pt>
                <c:pt idx="131">
                  <c:v>20.079999999999998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60-4196-91B3-59A972C59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981088"/>
        <c:axId val="433979448"/>
      </c:lineChart>
      <c:catAx>
        <c:axId val="43398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3979448"/>
        <c:crosses val="autoZero"/>
        <c:auto val="1"/>
        <c:lblAlgn val="ctr"/>
        <c:lblOffset val="100"/>
        <c:noMultiLvlLbl val="0"/>
      </c:catAx>
      <c:valAx>
        <c:axId val="43397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398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27.03.2020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5659" y="9428583"/>
            <a:ext cx="904784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0277" y="378143"/>
            <a:ext cx="1371666" cy="332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2016" y="942858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27.03.2020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317500" y="674688"/>
            <a:ext cx="7432675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4894" y="4963319"/>
            <a:ext cx="5090351" cy="42188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5659" y="9428582"/>
            <a:ext cx="904784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060450"/>
            <a:ext cx="7978526" cy="996791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125004"/>
            <a:ext cx="7978526" cy="1390388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4191000"/>
            <a:ext cx="3422650" cy="415529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</a:rPr>
              <a:t>bmbwf.gv.at</a:t>
            </a:r>
          </a:p>
        </p:txBody>
      </p:sp>
      <p:pic>
        <p:nvPicPr>
          <p:cNvPr id="9" name="Grafik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802" y="208971"/>
            <a:ext cx="2746416" cy="6654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1" y="1623600"/>
            <a:ext cx="7978775" cy="29833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4790252"/>
            <a:ext cx="814522" cy="200025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1054800"/>
            <a:ext cx="7978525" cy="62209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1" y="1630800"/>
            <a:ext cx="7978775" cy="297612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1630800"/>
            <a:ext cx="3813175" cy="297612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1630800"/>
            <a:ext cx="3812400" cy="29761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1630800"/>
            <a:ext cx="3838575" cy="29761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1" y="1630800"/>
            <a:ext cx="3838575" cy="29761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1630800"/>
            <a:ext cx="7978775" cy="29761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004430"/>
            <a:ext cx="5389200" cy="1063206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3643313"/>
            <a:ext cx="3423600" cy="963216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1" y="1054894"/>
            <a:ext cx="7978525" cy="622091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1" y="1623576"/>
            <a:ext cx="7978525" cy="298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 </a:t>
            </a:r>
            <a:br>
              <a:rPr lang="de-DE" dirty="0"/>
            </a:br>
            <a:r>
              <a:rPr lang="de-DE" dirty="0"/>
              <a:t>Erste Ebene </a:t>
            </a:r>
          </a:p>
          <a:p>
            <a:pPr lvl="1"/>
            <a:r>
              <a:rPr lang="de-DE" dirty="0"/>
              <a:t>Zweite Ebene – wie Ebene zuvor</a:t>
            </a:r>
          </a:p>
          <a:p>
            <a:pPr lvl="2"/>
            <a:r>
              <a:rPr lang="de-DE" dirty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4790252"/>
            <a:ext cx="6875916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4790252"/>
            <a:ext cx="960324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</a:rPr>
              <a:t>bmbwf.gv.at</a:t>
            </a:r>
          </a:p>
        </p:txBody>
      </p:sp>
      <p:pic>
        <p:nvPicPr>
          <p:cNvPr id="12" name="Grafik 1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802" y="208971"/>
            <a:ext cx="2746416" cy="6654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21" r:id="rId4"/>
    <p:sldLayoutId id="2147483722" r:id="rId5"/>
    <p:sldLayoutId id="2147483718" r:id="rId6"/>
    <p:sldLayoutId id="2147483720" r:id="rId7"/>
  </p:sldLayoutIdLst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Distance</a:t>
            </a:r>
            <a:r>
              <a:rPr lang="de-AT" dirty="0"/>
              <a:t> Learning Serviceportal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Unterstützung für Lehrende</a:t>
            </a:r>
            <a:br>
              <a:rPr lang="de-AT" dirty="0"/>
            </a:br>
            <a:r>
              <a:rPr lang="de-AT" dirty="0"/>
              <a:t>zur Durchführung von Fernlehre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50" y="4210050"/>
            <a:ext cx="4254500" cy="733029"/>
          </a:xfrm>
        </p:spPr>
        <p:txBody>
          <a:bodyPr/>
          <a:lstStyle/>
          <a:p>
            <a:r>
              <a:rPr lang="de-DE" dirty="0"/>
              <a:t>Wien, 23.03.2020</a:t>
            </a:r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B9A209-4BC3-4516-A992-5E7FB521F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481" y="407146"/>
            <a:ext cx="4333933" cy="439569"/>
          </a:xfrm>
        </p:spPr>
        <p:txBody>
          <a:bodyPr anchor="ctr"/>
          <a:lstStyle/>
          <a:p>
            <a:pPr algn="ctr"/>
            <a:r>
              <a:rPr lang="de-AT" dirty="0"/>
              <a:t>Besuche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6639338" y="4723923"/>
            <a:ext cx="2353017" cy="360193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de-DE" sz="1000" dirty="0" err="1"/>
              <a:t>Präs</a:t>
            </a:r>
            <a:r>
              <a:rPr lang="de-DE" sz="1000" dirty="0"/>
              <a:t>/12 – Kristöfl / Oswald - 21.3.2020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794168" y="1085509"/>
          <a:ext cx="7453606" cy="339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201925" y="671192"/>
            <a:ext cx="1832229" cy="369332"/>
          </a:xfrm>
          <a:prstGeom prst="rect">
            <a:avLst/>
          </a:prstGeom>
          <a:solidFill>
            <a:srgbClr val="E6320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2"/>
                </a:solidFill>
              </a:rPr>
              <a:t>Fernlehrephase</a:t>
            </a:r>
          </a:p>
        </p:txBody>
      </p:sp>
      <p:sp>
        <p:nvSpPr>
          <p:cNvPr id="10" name="Geschweifte Klammer rechts 9"/>
          <p:cNvSpPr/>
          <p:nvPr/>
        </p:nvSpPr>
        <p:spPr>
          <a:xfrm rot="5400000">
            <a:off x="6947026" y="94715"/>
            <a:ext cx="342027" cy="2094046"/>
          </a:xfrm>
          <a:prstGeom prst="rightBrace">
            <a:avLst/>
          </a:prstGeom>
          <a:ln w="38100">
            <a:solidFill>
              <a:srgbClr val="E632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661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B9A209-4BC3-4516-A992-5E7FB521F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481" y="407146"/>
            <a:ext cx="4333933" cy="439569"/>
          </a:xfrm>
        </p:spPr>
        <p:txBody>
          <a:bodyPr anchor="ctr"/>
          <a:lstStyle/>
          <a:p>
            <a:pPr algn="ctr"/>
            <a:r>
              <a:rPr lang="de-AT" dirty="0"/>
              <a:t>Seitenansichten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6639338" y="4723923"/>
            <a:ext cx="2353017" cy="360193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de-DE" sz="1000" dirty="0" err="1"/>
              <a:t>Präs</a:t>
            </a:r>
            <a:r>
              <a:rPr lang="de-DE" sz="1000" dirty="0"/>
              <a:t>/12 – Kristöfl / Oswald - 21.3.2020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968971" y="1040524"/>
          <a:ext cx="7308951" cy="357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201925" y="671192"/>
            <a:ext cx="1832229" cy="369332"/>
          </a:xfrm>
          <a:prstGeom prst="rect">
            <a:avLst/>
          </a:prstGeom>
          <a:solidFill>
            <a:srgbClr val="E6320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2"/>
                </a:solidFill>
              </a:rPr>
              <a:t>Fernlehrephase</a:t>
            </a:r>
          </a:p>
        </p:txBody>
      </p:sp>
      <p:sp>
        <p:nvSpPr>
          <p:cNvPr id="7" name="Geschweifte Klammer rechts 6"/>
          <p:cNvSpPr/>
          <p:nvPr/>
        </p:nvSpPr>
        <p:spPr>
          <a:xfrm rot="5400000">
            <a:off x="6947026" y="94715"/>
            <a:ext cx="342027" cy="2094046"/>
          </a:xfrm>
          <a:prstGeom prst="rightBrace">
            <a:avLst/>
          </a:prstGeom>
          <a:ln w="38100">
            <a:solidFill>
              <a:srgbClr val="E632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644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B9A209-4BC3-4516-A992-5E7FB521F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481" y="407146"/>
            <a:ext cx="4333933" cy="439569"/>
          </a:xfrm>
        </p:spPr>
        <p:txBody>
          <a:bodyPr anchor="ctr"/>
          <a:lstStyle/>
          <a:p>
            <a:pPr algn="ctr"/>
            <a:r>
              <a:rPr lang="de-AT" dirty="0"/>
              <a:t>Serverauslastungen – CPU-Loads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6639338" y="4723923"/>
            <a:ext cx="2353017" cy="360193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de-DE" sz="1000" dirty="0" err="1"/>
              <a:t>Präs</a:t>
            </a:r>
            <a:r>
              <a:rPr lang="de-DE" sz="1000" dirty="0"/>
              <a:t>/12 – Kristöfl / Oswald - 21.3.2020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416967" y="1097281"/>
          <a:ext cx="8138636" cy="352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619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Zwei Zielgruppen – ein Angebot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1339744" y="1704909"/>
            <a:ext cx="2820867" cy="3145225"/>
            <a:chOff x="381801" y="1745039"/>
            <a:chExt cx="2820867" cy="3145225"/>
          </a:xfrm>
        </p:grpSpPr>
        <p:pic>
          <p:nvPicPr>
            <p:cNvPr id="6" name="Grafik 5" descr="Chhattisgarh State Open School – COMOSAConnect – Share ...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801" y="2254034"/>
              <a:ext cx="1320476" cy="1320476"/>
            </a:xfrm>
            <a:prstGeom prst="rect">
              <a:avLst/>
            </a:prstGeom>
          </p:spPr>
        </p:pic>
        <p:sp>
          <p:nvSpPr>
            <p:cNvPr id="7" name="Wolke 6"/>
            <p:cNvSpPr/>
            <p:nvPr/>
          </p:nvSpPr>
          <p:spPr>
            <a:xfrm flipH="1">
              <a:off x="539999" y="1745039"/>
              <a:ext cx="2210179" cy="1047022"/>
            </a:xfrm>
            <a:prstGeom prst="cloud">
              <a:avLst/>
            </a:prstGeom>
            <a:solidFill>
              <a:srgbClr val="E63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886479" y="1836107"/>
              <a:ext cx="1340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>
                  <a:solidFill>
                    <a:srgbClr val="FFFFFF"/>
                  </a:solidFill>
                </a:rPr>
                <a:t>LMS.at</a:t>
              </a: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1671744" y="2033128"/>
              <a:ext cx="1340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 err="1">
                  <a:solidFill>
                    <a:srgbClr val="FFFFFF"/>
                  </a:solidFill>
                </a:rPr>
                <a:t>Moodle</a:t>
              </a:r>
              <a:endParaRPr lang="de-AT" b="1" dirty="0">
                <a:solidFill>
                  <a:srgbClr val="FFFFFF"/>
                </a:solidFill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974993" y="2277549"/>
              <a:ext cx="1340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>
                  <a:solidFill>
                    <a:srgbClr val="FFFFFF"/>
                  </a:solidFill>
                </a:rPr>
                <a:t>Office 365</a:t>
              </a:r>
            </a:p>
          </p:txBody>
        </p:sp>
        <p:pic>
          <p:nvPicPr>
            <p:cNvPr id="11" name="Grafik 10" descr="File:Light green check.svg - Wikimedia Common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2493" y="2238458"/>
              <a:ext cx="1040289" cy="1040289"/>
            </a:xfrm>
            <a:prstGeom prst="rect">
              <a:avLst/>
            </a:prstGeom>
          </p:spPr>
        </p:pic>
        <p:sp>
          <p:nvSpPr>
            <p:cNvPr id="12" name="Textfeld 11"/>
            <p:cNvSpPr txBox="1"/>
            <p:nvPr/>
          </p:nvSpPr>
          <p:spPr>
            <a:xfrm>
              <a:off x="381801" y="3689935"/>
              <a:ext cx="28208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AT" dirty="0"/>
                <a:t>bewährte Plattformen einheitlich einsetzen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AT" dirty="0"/>
                <a:t>Video-Telefonie (Skype) für Fernlehre</a:t>
              </a: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782395" y="978410"/>
            <a:ext cx="3252125" cy="3871724"/>
            <a:chOff x="5266401" y="2331625"/>
            <a:chExt cx="3252125" cy="3871724"/>
          </a:xfrm>
        </p:grpSpPr>
        <p:pic>
          <p:nvPicPr>
            <p:cNvPr id="14" name="Grafik 13" descr="Chhattisgarh State Open School – COMOSAConnect – Share ...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9460" y="2331625"/>
              <a:ext cx="1138385" cy="1138385"/>
            </a:xfrm>
            <a:prstGeom prst="rect">
              <a:avLst/>
            </a:prstGeom>
          </p:spPr>
        </p:pic>
        <p:sp>
          <p:nvSpPr>
            <p:cNvPr id="16" name="Rechteck 15"/>
            <p:cNvSpPr/>
            <p:nvPr/>
          </p:nvSpPr>
          <p:spPr>
            <a:xfrm>
              <a:off x="6759601" y="3519412"/>
              <a:ext cx="1758925" cy="1191360"/>
            </a:xfrm>
            <a:prstGeom prst="rect">
              <a:avLst/>
            </a:prstGeom>
            <a:solidFill>
              <a:srgbClr val="E6320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b="1" dirty="0"/>
                <a:t>Office365</a:t>
              </a:r>
            </a:p>
            <a:p>
              <a:pPr algn="ctr"/>
              <a:endParaRPr lang="de-AT" dirty="0"/>
            </a:p>
            <a:p>
              <a:pPr algn="ctr"/>
              <a:endParaRPr lang="de-AT" dirty="0"/>
            </a:p>
            <a:p>
              <a:pPr algn="ctr"/>
              <a:endParaRPr lang="de-AT" dirty="0"/>
            </a:p>
          </p:txBody>
        </p:sp>
        <p:pic>
          <p:nvPicPr>
            <p:cNvPr id="17" name="Grafik 16" descr="File:Emoji u1f44d.svg - Wikimedia Commons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2298" y="2565991"/>
              <a:ext cx="1152342" cy="1152342"/>
            </a:xfrm>
            <a:prstGeom prst="rect">
              <a:avLst/>
            </a:prstGeom>
          </p:spPr>
        </p:pic>
        <p:sp>
          <p:nvSpPr>
            <p:cNvPr id="15" name="Textfeld 14"/>
            <p:cNvSpPr txBox="1"/>
            <p:nvPr/>
          </p:nvSpPr>
          <p:spPr>
            <a:xfrm>
              <a:off x="5266401" y="4726021"/>
              <a:ext cx="291096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AT" dirty="0"/>
                <a:t>Lehrende an </a:t>
              </a:r>
              <a:br>
                <a:rPr lang="de-AT" dirty="0"/>
              </a:br>
              <a:r>
                <a:rPr lang="de-AT" dirty="0"/>
                <a:t>Schulen für Fernlehre nachqualifizieren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AT" dirty="0"/>
                <a:t>mit didaktischen Empfehlungen begleiten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7093706" y="3994561"/>
              <a:ext cx="1086687" cy="5956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19" name="Grafik 18" descr="Play Button Round · Free vector graphic on Pixabay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8295" y="4073647"/>
              <a:ext cx="437507" cy="4375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371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839" y="-1"/>
            <a:ext cx="6397104" cy="543753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18395" y="589394"/>
            <a:ext cx="4311206" cy="622091"/>
          </a:xfrm>
        </p:spPr>
        <p:txBody>
          <a:bodyPr/>
          <a:lstStyle/>
          <a:p>
            <a:r>
              <a:rPr lang="de-AT" dirty="0"/>
              <a:t>Herzlich willkommen im</a:t>
            </a:r>
            <a:br>
              <a:rPr lang="de-AT" dirty="0"/>
            </a:br>
            <a:r>
              <a:rPr lang="de-AT" dirty="0" err="1">
                <a:solidFill>
                  <a:schemeClr val="tx1"/>
                </a:solidFill>
              </a:rPr>
              <a:t>Distance</a:t>
            </a:r>
            <a:r>
              <a:rPr lang="de-AT" dirty="0">
                <a:solidFill>
                  <a:schemeClr val="tx1"/>
                </a:solidFill>
              </a:rPr>
              <a:t> Learning Serviceportal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860338" y="1544218"/>
            <a:ext cx="4507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E6320F"/>
                </a:solidFill>
              </a:rPr>
              <a:t>An welcher Schule unterrichten Sie?</a:t>
            </a:r>
          </a:p>
          <a:p>
            <a:endParaRPr lang="de-AT" b="1" dirty="0">
              <a:solidFill>
                <a:srgbClr val="E6320F"/>
              </a:solidFill>
            </a:endParaRP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3331029" y="1415143"/>
            <a:ext cx="5399314" cy="7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186" y="464365"/>
            <a:ext cx="692830" cy="243206"/>
          </a:xfrm>
          <a:prstGeom prst="rect">
            <a:avLst/>
          </a:prstGeom>
        </p:spPr>
      </p:pic>
      <p:sp>
        <p:nvSpPr>
          <p:cNvPr id="19" name="Rechteck 18"/>
          <p:cNvSpPr/>
          <p:nvPr/>
        </p:nvSpPr>
        <p:spPr>
          <a:xfrm>
            <a:off x="5036481" y="2037927"/>
            <a:ext cx="2366291" cy="36285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rgbClr val="E6320F"/>
                </a:solidFill>
              </a:rPr>
              <a:t>Volkschule</a:t>
            </a:r>
          </a:p>
        </p:txBody>
      </p:sp>
      <p:sp>
        <p:nvSpPr>
          <p:cNvPr id="21" name="Rechteck 20"/>
          <p:cNvSpPr/>
          <p:nvPr/>
        </p:nvSpPr>
        <p:spPr>
          <a:xfrm>
            <a:off x="5036480" y="2596078"/>
            <a:ext cx="2366291" cy="36285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rgbClr val="E6320F"/>
                </a:solidFill>
              </a:rPr>
              <a:t>Sekundarstufe 1</a:t>
            </a:r>
          </a:p>
        </p:txBody>
      </p:sp>
      <p:sp>
        <p:nvSpPr>
          <p:cNvPr id="22" name="Rechteck 21"/>
          <p:cNvSpPr/>
          <p:nvPr/>
        </p:nvSpPr>
        <p:spPr>
          <a:xfrm>
            <a:off x="5036482" y="3169170"/>
            <a:ext cx="2366291" cy="36285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rgbClr val="E6320F"/>
                </a:solidFill>
              </a:rPr>
              <a:t>Sekundarstufe 2</a:t>
            </a: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357121" y="1825269"/>
            <a:ext cx="1988209" cy="248846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err="1"/>
              <a:t>Distance</a:t>
            </a:r>
            <a:br>
              <a:rPr lang="de-AT" dirty="0"/>
            </a:br>
            <a:r>
              <a:rPr lang="de-AT" dirty="0"/>
              <a:t>Learning</a:t>
            </a:r>
            <a:br>
              <a:rPr lang="de-AT" dirty="0"/>
            </a:br>
            <a:r>
              <a:rPr lang="de-AT" dirty="0"/>
              <a:t>Serviceportal</a:t>
            </a:r>
            <a:r>
              <a:rPr lang="de-AT" i="1" dirty="0"/>
              <a:t>:</a:t>
            </a:r>
          </a:p>
          <a:p>
            <a:r>
              <a:rPr lang="de-AT" i="1" dirty="0"/>
              <a:t>Qualifizierung von </a:t>
            </a:r>
            <a:br>
              <a:rPr lang="de-AT" i="1" dirty="0"/>
            </a:br>
            <a:r>
              <a:rPr lang="de-AT" i="1" dirty="0"/>
              <a:t>Lehrenden für </a:t>
            </a:r>
            <a:br>
              <a:rPr lang="de-AT" i="1" dirty="0"/>
            </a:br>
            <a:r>
              <a:rPr lang="de-AT" i="1" dirty="0"/>
              <a:t>Fernlehre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4353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839" y="-1"/>
            <a:ext cx="6397104" cy="543753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9880" y="389325"/>
            <a:ext cx="2743662" cy="230663"/>
          </a:xfrm>
        </p:spPr>
        <p:txBody>
          <a:bodyPr/>
          <a:lstStyle/>
          <a:p>
            <a:r>
              <a:rPr lang="de-AT" sz="1600" dirty="0" err="1">
                <a:solidFill>
                  <a:schemeClr val="tx1"/>
                </a:solidFill>
              </a:rPr>
              <a:t>Distance</a:t>
            </a:r>
            <a:r>
              <a:rPr lang="de-AT" sz="1600" dirty="0">
                <a:solidFill>
                  <a:schemeClr val="tx1"/>
                </a:solidFill>
              </a:rPr>
              <a:t> Learning Serviceportal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555538" y="942673"/>
            <a:ext cx="50204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E6320F"/>
                </a:solidFill>
              </a:rPr>
              <a:t>Was möchten Sie machen?</a:t>
            </a:r>
          </a:p>
          <a:p>
            <a:endParaRPr lang="de-AT" sz="1200" b="1" dirty="0">
              <a:solidFill>
                <a:srgbClr val="E6320F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>
                <a:latin typeface="+mj-lt"/>
                <a:ea typeface="Source Sans Pro"/>
                <a:cs typeface="Source Sans Pro"/>
              </a:rPr>
              <a:t>Wie richte ich einen Raum ein?</a:t>
            </a:r>
            <a:endParaRPr lang="de-AT" sz="1200" dirty="0">
              <a:latin typeface="+mj-lt"/>
              <a:ea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>
                <a:latin typeface="+mj-lt"/>
                <a:ea typeface="Source Sans Pro"/>
                <a:cs typeface="Source Sans Pro"/>
              </a:rPr>
              <a:t>Wie finden die Lernenden in meinen Kursraum?</a:t>
            </a:r>
            <a:endParaRPr lang="de-AT" sz="1200" dirty="0"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Unterlagen zur Verfügung stellen?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Aufgaben stellen und einsammeln?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Feedback auf die Arbeit der </a:t>
            </a:r>
            <a:r>
              <a:rPr lang="de-AT" sz="1200" dirty="0" err="1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Schüler_innen</a:t>
            </a: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geben?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Kommunikation unter den </a:t>
            </a:r>
            <a:r>
              <a:rPr lang="de-AT" sz="1200" dirty="0" err="1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Schüler_innen</a:t>
            </a: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fördern?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einfache Lernunterlagen erstellen?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das Gelernte festigen?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den Lernstand der </a:t>
            </a:r>
            <a:r>
              <a:rPr lang="de-AT" sz="1200" dirty="0" err="1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Schüler_innen</a:t>
            </a: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erheben?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die soziale Präsenz der Lerngruppe fördern (z. B. Videokonferenzen usw.)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3331029" y="834572"/>
            <a:ext cx="5399314" cy="7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186" y="464365"/>
            <a:ext cx="692830" cy="243206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357121" y="1825269"/>
            <a:ext cx="1988209" cy="248846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err="1"/>
              <a:t>Distance</a:t>
            </a:r>
            <a:br>
              <a:rPr lang="de-AT" dirty="0"/>
            </a:br>
            <a:r>
              <a:rPr lang="de-AT" dirty="0"/>
              <a:t>Learning</a:t>
            </a:r>
            <a:br>
              <a:rPr lang="de-AT" dirty="0"/>
            </a:br>
            <a:r>
              <a:rPr lang="de-AT" dirty="0"/>
              <a:t>Serviceportal</a:t>
            </a:r>
            <a:r>
              <a:rPr lang="de-AT" i="1" dirty="0"/>
              <a:t>:</a:t>
            </a:r>
          </a:p>
          <a:p>
            <a:r>
              <a:rPr lang="de-AT" i="1" dirty="0"/>
              <a:t>Qualifizierung von </a:t>
            </a:r>
            <a:br>
              <a:rPr lang="de-AT" i="1" dirty="0"/>
            </a:br>
            <a:r>
              <a:rPr lang="de-AT" i="1" dirty="0"/>
              <a:t>Lehrenden für </a:t>
            </a:r>
            <a:br>
              <a:rPr lang="de-AT" i="1" dirty="0"/>
            </a:br>
            <a:r>
              <a:rPr lang="de-AT" i="1" dirty="0"/>
              <a:t>Fernlehre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3760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839" y="-1"/>
            <a:ext cx="6397104" cy="543753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9880" y="389325"/>
            <a:ext cx="2743662" cy="230663"/>
          </a:xfrm>
        </p:spPr>
        <p:txBody>
          <a:bodyPr/>
          <a:lstStyle/>
          <a:p>
            <a:r>
              <a:rPr lang="de-AT" sz="1600" dirty="0" err="1">
                <a:solidFill>
                  <a:schemeClr val="tx1"/>
                </a:solidFill>
              </a:rPr>
              <a:t>Distance</a:t>
            </a:r>
            <a:r>
              <a:rPr lang="de-AT" sz="1600" dirty="0">
                <a:solidFill>
                  <a:schemeClr val="tx1"/>
                </a:solidFill>
              </a:rPr>
              <a:t> Learning Serviceportal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555538" y="942673"/>
            <a:ext cx="50204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E6320F"/>
                </a:solidFill>
              </a:rPr>
              <a:t>Was möchten Sie machen?</a:t>
            </a:r>
          </a:p>
          <a:p>
            <a:endParaRPr lang="de-AT" sz="1200" b="1" dirty="0">
              <a:solidFill>
                <a:srgbClr val="E6320F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>
                <a:latin typeface="+mj-lt"/>
                <a:ea typeface="Source Sans Pro"/>
                <a:cs typeface="Source Sans Pro"/>
              </a:rPr>
              <a:t>Wie richte ich einen Raum ein?</a:t>
            </a:r>
            <a:endParaRPr lang="de-AT" sz="1200" dirty="0">
              <a:latin typeface="+mj-lt"/>
              <a:ea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>
                <a:latin typeface="+mj-lt"/>
                <a:ea typeface="Source Sans Pro"/>
                <a:cs typeface="Source Sans Pro"/>
              </a:rPr>
              <a:t>Wie finden die Lernenden in meinen Kursraum?</a:t>
            </a:r>
            <a:endParaRPr lang="de-AT" sz="1200" dirty="0"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Unterlagen zur Verfügung stellen?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Aufgaben stellen und einsammeln?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Feedback auf die Arbeit der </a:t>
            </a:r>
            <a:r>
              <a:rPr lang="de-AT" sz="1200" dirty="0" err="1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Schüler_innen</a:t>
            </a: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geben?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Kommunikation unter den </a:t>
            </a:r>
            <a:r>
              <a:rPr lang="de-AT" sz="1200" dirty="0" err="1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Schüler_innen</a:t>
            </a: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fördern?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einfache Lernunterlagen erstellen?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das Gelernte festigen?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den Lernstand der </a:t>
            </a:r>
            <a:r>
              <a:rPr lang="de-AT" sz="1200" dirty="0" err="1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Schüler_innen</a:t>
            </a: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erheben?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AT" sz="1200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kann ich die soziale Präsenz der Lerngruppe fördern (z. B. Videokonferenzen usw.)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3331029" y="834572"/>
            <a:ext cx="5399314" cy="7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186" y="464365"/>
            <a:ext cx="692830" cy="243206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357121" y="1825269"/>
            <a:ext cx="1988209" cy="248846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err="1"/>
              <a:t>Distance</a:t>
            </a:r>
            <a:br>
              <a:rPr lang="de-AT" dirty="0"/>
            </a:br>
            <a:r>
              <a:rPr lang="de-AT" dirty="0"/>
              <a:t>Learning</a:t>
            </a:r>
            <a:br>
              <a:rPr lang="de-AT" dirty="0"/>
            </a:br>
            <a:r>
              <a:rPr lang="de-AT" dirty="0"/>
              <a:t>Serviceportal</a:t>
            </a:r>
            <a:r>
              <a:rPr lang="de-AT" i="1" dirty="0"/>
              <a:t>:</a:t>
            </a:r>
          </a:p>
          <a:p>
            <a:r>
              <a:rPr lang="de-AT" i="1" dirty="0"/>
              <a:t>Qualifizierung von </a:t>
            </a:r>
            <a:br>
              <a:rPr lang="de-AT" i="1" dirty="0"/>
            </a:br>
            <a:r>
              <a:rPr lang="de-AT" i="1" dirty="0"/>
              <a:t>Lehrenden für </a:t>
            </a:r>
            <a:br>
              <a:rPr lang="de-AT" i="1" dirty="0"/>
            </a:br>
            <a:r>
              <a:rPr lang="de-AT" i="1" dirty="0"/>
              <a:t>Fernlehre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457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839" y="-1"/>
            <a:ext cx="6397104" cy="543753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9880" y="389325"/>
            <a:ext cx="2743662" cy="230663"/>
          </a:xfrm>
        </p:spPr>
        <p:txBody>
          <a:bodyPr/>
          <a:lstStyle/>
          <a:p>
            <a:r>
              <a:rPr lang="de-AT" sz="1600" dirty="0" err="1">
                <a:solidFill>
                  <a:schemeClr val="tx1"/>
                </a:solidFill>
              </a:rPr>
              <a:t>Distance</a:t>
            </a:r>
            <a:r>
              <a:rPr lang="de-AT" sz="1600" dirty="0">
                <a:solidFill>
                  <a:schemeClr val="tx1"/>
                </a:solidFill>
              </a:rPr>
              <a:t> Learning Serviceportal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555538" y="942673"/>
            <a:ext cx="502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b="1" dirty="0">
                <a:solidFill>
                  <a:srgbClr val="E6320F"/>
                </a:solidFill>
              </a:rPr>
              <a:t>3. Wie kann ich Unterlagen zur Verfügung stellen?</a:t>
            </a:r>
          </a:p>
          <a:p>
            <a:endParaRPr lang="de-AT" sz="1200" b="1" dirty="0">
              <a:solidFill>
                <a:srgbClr val="E6320F"/>
              </a:solidFill>
            </a:endParaRP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3331029" y="834572"/>
            <a:ext cx="5399314" cy="7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186" y="464365"/>
            <a:ext cx="692830" cy="24320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95222" y="1404825"/>
            <a:ext cx="1421530" cy="1087385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5449421" y="1495182"/>
            <a:ext cx="1299491" cy="7172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3746524" y="1414222"/>
            <a:ext cx="136976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800" dirty="0"/>
              <a:t>Unterlagen können Sie ganz einfach zur Verfügung stellen. Nehmen wir zum Beispiel ein Übungsblatt, das Sie schon …</a:t>
            </a:r>
          </a:p>
          <a:p>
            <a:endParaRPr lang="de-AT" sz="800" dirty="0"/>
          </a:p>
          <a:p>
            <a:endParaRPr lang="de-AT" sz="800" dirty="0"/>
          </a:p>
          <a:p>
            <a:endParaRPr lang="de-AT" sz="8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67" y="1635294"/>
            <a:ext cx="436997" cy="436997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80158" y="1373072"/>
            <a:ext cx="1128842" cy="1150890"/>
          </a:xfrm>
          <a:prstGeom prst="rect">
            <a:avLst/>
          </a:prstGeom>
        </p:spPr>
      </p:pic>
      <p:sp>
        <p:nvSpPr>
          <p:cNvPr id="12" name="Titel 1"/>
          <p:cNvSpPr txBox="1">
            <a:spLocks/>
          </p:cNvSpPr>
          <p:nvPr/>
        </p:nvSpPr>
        <p:spPr>
          <a:xfrm>
            <a:off x="357121" y="1825269"/>
            <a:ext cx="1988209" cy="248846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err="1"/>
              <a:t>Distance</a:t>
            </a:r>
            <a:br>
              <a:rPr lang="de-AT" dirty="0"/>
            </a:br>
            <a:r>
              <a:rPr lang="de-AT" dirty="0"/>
              <a:t>Learning</a:t>
            </a:r>
            <a:br>
              <a:rPr lang="de-AT" dirty="0"/>
            </a:br>
            <a:r>
              <a:rPr lang="de-AT" dirty="0"/>
              <a:t>Serviceportal</a:t>
            </a:r>
            <a:r>
              <a:rPr lang="de-AT" i="1" dirty="0"/>
              <a:t>:</a:t>
            </a:r>
          </a:p>
          <a:p>
            <a:r>
              <a:rPr lang="de-AT" i="1" dirty="0"/>
              <a:t>Qualifizierung von </a:t>
            </a:r>
            <a:br>
              <a:rPr lang="de-AT" i="1" dirty="0"/>
            </a:br>
            <a:r>
              <a:rPr lang="de-AT" i="1" dirty="0"/>
              <a:t>Lehrenden für </a:t>
            </a:r>
            <a:br>
              <a:rPr lang="de-AT" i="1" dirty="0"/>
            </a:br>
            <a:r>
              <a:rPr lang="de-AT" i="1" dirty="0"/>
              <a:t>Fernlehre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57555434"/>
      </p:ext>
    </p:extLst>
  </p:cSld>
  <p:clrMapOvr>
    <a:masterClrMapping/>
  </p:clrMapOvr>
</p:sld>
</file>

<file path=ppt/theme/theme1.xml><?xml version="1.0" encoding="utf-8"?>
<a:theme xmlns:a="http://schemas.openxmlformats.org/drawingml/2006/main" name="BMBWF-16x9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BMBWF-16x9</Template>
  <TotalTime>0</TotalTime>
  <Words>395</Words>
  <Application>Microsoft Office PowerPoint</Application>
  <PresentationFormat>Bildschirmpräsentation (16:9)</PresentationFormat>
  <Paragraphs>65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Courier New</vt:lpstr>
      <vt:lpstr>Symbol</vt:lpstr>
      <vt:lpstr>Wingdings</vt:lpstr>
      <vt:lpstr>BMBWF-16x9</vt:lpstr>
      <vt:lpstr>Distance Learning Serviceportal</vt:lpstr>
      <vt:lpstr>Besuche</vt:lpstr>
      <vt:lpstr>Seitenansichten</vt:lpstr>
      <vt:lpstr>Serverauslastungen – CPU-Loads</vt:lpstr>
      <vt:lpstr>Zwei Zielgruppen – ein Angebot</vt:lpstr>
      <vt:lpstr>Herzlich willkommen im Distance Learning Serviceportal</vt:lpstr>
      <vt:lpstr>Distance Learning Serviceportal</vt:lpstr>
      <vt:lpstr>Distance Learning Serviceportal</vt:lpstr>
      <vt:lpstr>Distance Learning Serviceportal</vt:lpstr>
    </vt:vector>
  </TitlesOfParts>
  <Company>bm: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Digitale Bildung in Österreich</dc:title>
  <dc:creator>Stephan Waba</dc:creator>
  <cp:lastModifiedBy>Anna Portenkirchner</cp:lastModifiedBy>
  <cp:revision>131</cp:revision>
  <cp:lastPrinted>2018-07-05T18:23:58Z</cp:lastPrinted>
  <dcterms:created xsi:type="dcterms:W3CDTF">2018-09-13T07:20:26Z</dcterms:created>
  <dcterms:modified xsi:type="dcterms:W3CDTF">2020-03-27T12:34:29Z</dcterms:modified>
</cp:coreProperties>
</file>