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79"/>
    <p:restoredTop sz="94602"/>
  </p:normalViewPr>
  <p:slideViewPr>
    <p:cSldViewPr snapToGrid="0" snapToObjects="1">
      <p:cViewPr varScale="1">
        <p:scale>
          <a:sx n="120" d="100"/>
          <a:sy n="120" d="100"/>
        </p:scale>
        <p:origin x="20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3/12/18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auf Platzhalter ziehen oder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3/12/18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3/12/18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3/12/18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auf Platzhalter ziehen oder durch Klicken auf Symbol hinzufügen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auf Platzhalter ziehen oder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auf Platzhalter ziehen oder durch Klicken auf Symbol hinzufügen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3/12/18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3/12/18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auf Platzhalter ziehen oder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iPads im Unterricht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Josef Rehrl Schule</a:t>
            </a:r>
          </a:p>
        </p:txBody>
      </p:sp>
    </p:spTree>
    <p:extLst>
      <p:ext uri="{BB962C8B-B14F-4D97-AF65-F5344CB8AC3E}">
        <p14:creationId xmlns:p14="http://schemas.microsoft.com/office/powerpoint/2010/main" val="1836322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Felix Bracke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Lehrer der Josef Rehrl Schule</a:t>
            </a:r>
          </a:p>
          <a:p>
            <a:r>
              <a:rPr lang="de-DE" dirty="0"/>
              <a:t>IT Kustode</a:t>
            </a:r>
          </a:p>
          <a:p>
            <a:r>
              <a:rPr lang="de-DE" dirty="0"/>
              <a:t>41 Jahre</a:t>
            </a:r>
          </a:p>
          <a:p>
            <a:r>
              <a:rPr lang="de-DE" dirty="0"/>
              <a:t>Seit 9 Jahren Lehrer</a:t>
            </a:r>
          </a:p>
          <a:p>
            <a:r>
              <a:rPr lang="de-DE" dirty="0"/>
              <a:t>NMS Lehrer M, </a:t>
            </a:r>
            <a:r>
              <a:rPr lang="de-DE" dirty="0" err="1"/>
              <a:t>BuS</a:t>
            </a:r>
            <a:r>
              <a:rPr lang="de-DE" dirty="0"/>
              <a:t> und EDV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14603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Technische Voraussetzungen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WLAN Infrastruktur</a:t>
            </a:r>
          </a:p>
          <a:p>
            <a:r>
              <a:rPr lang="de-DE" dirty="0"/>
              <a:t>Apple TV</a:t>
            </a:r>
          </a:p>
          <a:p>
            <a:r>
              <a:rPr lang="de-DE" dirty="0"/>
              <a:t>TV Gerät</a:t>
            </a:r>
          </a:p>
          <a:p>
            <a:r>
              <a:rPr lang="de-DE" dirty="0"/>
              <a:t>Apple Computer</a:t>
            </a:r>
          </a:p>
          <a:p>
            <a:r>
              <a:rPr lang="de-DE" dirty="0"/>
              <a:t>iPads</a:t>
            </a:r>
          </a:p>
          <a:p>
            <a:r>
              <a:rPr lang="de-DE" dirty="0"/>
              <a:t>Tastaturen</a:t>
            </a:r>
          </a:p>
          <a:p>
            <a:r>
              <a:rPr lang="de-DE" dirty="0"/>
              <a:t>Apps</a:t>
            </a: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075" y="2194560"/>
            <a:ext cx="5365499" cy="40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61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Überlegung: </a:t>
            </a:r>
            <a:br>
              <a:rPr lang="de-DE" dirty="0"/>
            </a:br>
            <a:r>
              <a:rPr lang="de-DE" dirty="0" err="1"/>
              <a:t>iPad´s</a:t>
            </a:r>
            <a:r>
              <a:rPr lang="de-DE" dirty="0"/>
              <a:t> vs. Whiteboard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Überlegungen pro</a:t>
            </a:r>
          </a:p>
          <a:p>
            <a:pPr lvl="1"/>
            <a:r>
              <a:rPr lang="de-DE" dirty="0"/>
              <a:t>Kostenfaktor</a:t>
            </a:r>
          </a:p>
          <a:p>
            <a:pPr lvl="1"/>
            <a:r>
              <a:rPr lang="de-DE" dirty="0"/>
              <a:t>Jeder Schüler kann individuell arbeiten</a:t>
            </a:r>
          </a:p>
          <a:p>
            <a:pPr lvl="1"/>
            <a:r>
              <a:rPr lang="de-DE" dirty="0"/>
              <a:t>Klassische Tafel blieb vorhanden</a:t>
            </a:r>
          </a:p>
          <a:p>
            <a:pPr lvl="1"/>
            <a:r>
              <a:rPr lang="de-DE" dirty="0"/>
              <a:t>Videos  sind einfach zu erstellen und zu bearbeiten (ÖGS)</a:t>
            </a:r>
          </a:p>
          <a:p>
            <a:pPr lvl="1"/>
            <a:r>
              <a:rPr lang="de-DE" dirty="0"/>
              <a:t>Wartung sehr einfach</a:t>
            </a:r>
          </a:p>
          <a:p>
            <a:r>
              <a:rPr lang="de-DE" dirty="0"/>
              <a:t>Überlegungen kontra</a:t>
            </a:r>
          </a:p>
          <a:p>
            <a:pPr lvl="1"/>
            <a:r>
              <a:rPr lang="de-DE" dirty="0"/>
              <a:t>Wartung zeitintensiv</a:t>
            </a:r>
          </a:p>
          <a:p>
            <a:pPr lvl="1"/>
            <a:r>
              <a:rPr lang="de-DE" dirty="0"/>
              <a:t>Stiftverwendung möglich aber schwierig umsetzbar</a:t>
            </a:r>
          </a:p>
          <a:p>
            <a:pPr lvl="1"/>
            <a:r>
              <a:rPr lang="de-DE" dirty="0"/>
              <a:t>Zusammenhänge zwischen den Geräten müssen bewusst sein.</a:t>
            </a:r>
          </a:p>
        </p:txBody>
      </p:sp>
    </p:spTree>
    <p:extLst>
      <p:ext uri="{BB962C8B-B14F-4D97-AF65-F5344CB8AC3E}">
        <p14:creationId xmlns:p14="http://schemas.microsoft.com/office/powerpoint/2010/main" val="2065972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iPads im </a:t>
            </a:r>
            <a:r>
              <a:rPr lang="de-DE" dirty="0" err="1"/>
              <a:t>gebärdensprachunterricht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Gebärdenvideos und selbst erzeugte Videos werden gezeigt</a:t>
            </a:r>
          </a:p>
          <a:p>
            <a:r>
              <a:rPr lang="de-DE" dirty="0"/>
              <a:t>am iPad kann jeder einzeln individuell arbeiten</a:t>
            </a:r>
          </a:p>
          <a:p>
            <a:r>
              <a:rPr lang="de-DE" dirty="0"/>
              <a:t>mediales Gebärden (wiederholbar)</a:t>
            </a:r>
          </a:p>
          <a:p>
            <a:r>
              <a:rPr lang="de-DE" dirty="0"/>
              <a:t>Testsituation</a:t>
            </a:r>
          </a:p>
          <a:p>
            <a:pPr lvl="1"/>
            <a:r>
              <a:rPr lang="de-DE" dirty="0"/>
              <a:t>Vokabelliste wird ins iPad gebärdet</a:t>
            </a:r>
          </a:p>
          <a:p>
            <a:pPr lvl="1"/>
            <a:r>
              <a:rPr lang="de-DE" dirty="0"/>
              <a:t>Gebärden werden vom iPad abgelesen und aufgeschrieben</a:t>
            </a:r>
          </a:p>
          <a:p>
            <a:pPr lvl="1"/>
            <a:r>
              <a:rPr lang="de-DE" dirty="0"/>
              <a:t>ÖGS Matura läuft auch so</a:t>
            </a:r>
          </a:p>
          <a:p>
            <a:r>
              <a:rPr lang="de-DE" dirty="0"/>
              <a:t>App „</a:t>
            </a:r>
            <a:r>
              <a:rPr lang="de-DE" dirty="0" err="1"/>
              <a:t>Spread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Sign</a:t>
            </a:r>
            <a:r>
              <a:rPr lang="de-DE" dirty="0"/>
              <a:t>“ ist eine Gebärdendatenbank für die wichtigsten Gebärdensprachen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37555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iPads im </a:t>
            </a:r>
            <a:r>
              <a:rPr lang="de-DE" dirty="0" err="1"/>
              <a:t>regelunterricht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Hoher Aufforderungscharakter</a:t>
            </a:r>
          </a:p>
          <a:p>
            <a:r>
              <a:rPr lang="de-DE" dirty="0"/>
              <a:t>Modernes Medium das einige Schüler selbst nicht besitzen</a:t>
            </a:r>
          </a:p>
          <a:p>
            <a:r>
              <a:rPr lang="de-DE" dirty="0"/>
              <a:t>Apps sind zum Teil auf hohem pädagogischen Niveau</a:t>
            </a:r>
          </a:p>
          <a:p>
            <a:r>
              <a:rPr lang="de-DE" dirty="0"/>
              <a:t>Gute Möglichkeit der Visualisierung</a:t>
            </a:r>
          </a:p>
          <a:p>
            <a:r>
              <a:rPr lang="de-DE" dirty="0"/>
              <a:t>Video und Audiobearbeitung leicht möglich</a:t>
            </a:r>
          </a:p>
          <a:p>
            <a:r>
              <a:rPr lang="de-DE" dirty="0"/>
              <a:t>Dislozierter Unterricht leicht möglich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77992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Eingesetzte </a:t>
            </a:r>
            <a:r>
              <a:rPr lang="de-DE" dirty="0" err="1"/>
              <a:t>apps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024125"/>
          </a:xfrm>
        </p:spPr>
        <p:txBody>
          <a:bodyPr>
            <a:normAutofit fontScale="70000" lnSpcReduction="20000"/>
          </a:bodyPr>
          <a:lstStyle/>
          <a:p>
            <a:r>
              <a:rPr lang="de-DE" dirty="0" err="1"/>
              <a:t>Geogebra</a:t>
            </a:r>
            <a:r>
              <a:rPr lang="de-DE" dirty="0"/>
              <a:t> M </a:t>
            </a:r>
            <a:r>
              <a:rPr lang="mr-IN" dirty="0"/>
              <a:t>–</a:t>
            </a:r>
            <a:r>
              <a:rPr lang="de-DE" dirty="0"/>
              <a:t> Markus </a:t>
            </a:r>
            <a:r>
              <a:rPr lang="de-DE" dirty="0" err="1"/>
              <a:t>Hohenwarter</a:t>
            </a:r>
            <a:endParaRPr lang="de-DE" dirty="0"/>
          </a:p>
          <a:p>
            <a:r>
              <a:rPr lang="de-DE" dirty="0" err="1"/>
              <a:t>Scratch</a:t>
            </a:r>
            <a:r>
              <a:rPr lang="de-DE" dirty="0"/>
              <a:t> Jr. EDV </a:t>
            </a:r>
            <a:r>
              <a:rPr lang="mr-IN" dirty="0"/>
              <a:t>–</a:t>
            </a:r>
            <a:r>
              <a:rPr lang="de-DE" dirty="0"/>
              <a:t> modulare Programmierung</a:t>
            </a:r>
          </a:p>
          <a:p>
            <a:r>
              <a:rPr lang="de-DE" dirty="0" err="1"/>
              <a:t>Kahoot</a:t>
            </a:r>
            <a:r>
              <a:rPr lang="de-DE" dirty="0"/>
              <a:t> - </a:t>
            </a:r>
            <a:r>
              <a:rPr lang="de-DE" dirty="0" err="1"/>
              <a:t>Quizapp</a:t>
            </a:r>
            <a:endParaRPr lang="de-DE" dirty="0"/>
          </a:p>
          <a:p>
            <a:r>
              <a:rPr lang="de-DE" dirty="0" err="1"/>
              <a:t>Math</a:t>
            </a:r>
            <a:r>
              <a:rPr lang="de-DE" dirty="0"/>
              <a:t> Practice </a:t>
            </a:r>
            <a:r>
              <a:rPr lang="mr-IN" dirty="0"/>
              <a:t>–</a:t>
            </a:r>
            <a:r>
              <a:rPr lang="de-DE" dirty="0"/>
              <a:t> Kopfrechnung</a:t>
            </a:r>
          </a:p>
          <a:p>
            <a:r>
              <a:rPr lang="de-DE" dirty="0"/>
              <a:t>diverse AR Apps</a:t>
            </a:r>
          </a:p>
          <a:p>
            <a:r>
              <a:rPr lang="de-DE" dirty="0"/>
              <a:t>diverse Montessori Apps</a:t>
            </a:r>
          </a:p>
          <a:p>
            <a:r>
              <a:rPr lang="de-DE" dirty="0"/>
              <a:t>RS </a:t>
            </a:r>
            <a:r>
              <a:rPr lang="mr-IN" dirty="0"/>
              <a:t>–</a:t>
            </a:r>
            <a:r>
              <a:rPr lang="de-DE" dirty="0"/>
              <a:t> Trainer </a:t>
            </a:r>
            <a:r>
              <a:rPr lang="mr-IN" dirty="0"/>
              <a:t>–</a:t>
            </a:r>
            <a:r>
              <a:rPr lang="de-DE" dirty="0"/>
              <a:t> Rechtschreibung</a:t>
            </a:r>
          </a:p>
          <a:p>
            <a:r>
              <a:rPr lang="de-DE" dirty="0"/>
              <a:t>Pages, Numbers und </a:t>
            </a:r>
            <a:r>
              <a:rPr lang="de-DE" dirty="0" err="1"/>
              <a:t>Keynote</a:t>
            </a:r>
            <a:r>
              <a:rPr lang="de-DE" dirty="0"/>
              <a:t> </a:t>
            </a:r>
            <a:r>
              <a:rPr lang="mr-IN" dirty="0"/>
              <a:t>–</a:t>
            </a:r>
            <a:r>
              <a:rPr lang="de-DE" dirty="0"/>
              <a:t> </a:t>
            </a:r>
            <a:r>
              <a:rPr lang="de-DE" dirty="0" err="1"/>
              <a:t>Officeprodukte</a:t>
            </a:r>
            <a:endParaRPr lang="de-DE" dirty="0"/>
          </a:p>
          <a:p>
            <a:r>
              <a:rPr lang="de-DE" dirty="0" err="1"/>
              <a:t>Spread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Sign</a:t>
            </a:r>
            <a:r>
              <a:rPr lang="de-DE" dirty="0"/>
              <a:t> </a:t>
            </a:r>
            <a:r>
              <a:rPr lang="mr-IN" dirty="0"/>
              <a:t>–</a:t>
            </a:r>
            <a:r>
              <a:rPr lang="de-DE" dirty="0"/>
              <a:t> Gebärdensprache</a:t>
            </a:r>
          </a:p>
          <a:p>
            <a:r>
              <a:rPr lang="de-DE" dirty="0"/>
              <a:t>Garage Band </a:t>
            </a:r>
            <a:r>
              <a:rPr lang="mr-IN" dirty="0"/>
              <a:t>–</a:t>
            </a:r>
            <a:r>
              <a:rPr lang="de-DE" dirty="0"/>
              <a:t> </a:t>
            </a:r>
            <a:r>
              <a:rPr lang="de-DE" dirty="0" err="1"/>
              <a:t>Musikapp</a:t>
            </a:r>
            <a:r>
              <a:rPr lang="de-DE" dirty="0"/>
              <a:t> mit vielen Instrumenten</a:t>
            </a:r>
          </a:p>
          <a:p>
            <a:r>
              <a:rPr lang="de-DE" dirty="0" err="1"/>
              <a:t>MeteoEarth</a:t>
            </a:r>
            <a:r>
              <a:rPr lang="de-DE" dirty="0"/>
              <a:t> Solar </a:t>
            </a:r>
            <a:r>
              <a:rPr lang="de-DE" dirty="0" err="1"/>
              <a:t>Walk</a:t>
            </a:r>
            <a:r>
              <a:rPr lang="mr-IN" dirty="0"/>
              <a:t>–</a:t>
            </a:r>
            <a:r>
              <a:rPr lang="de-DE" dirty="0"/>
              <a:t> Geographie</a:t>
            </a:r>
          </a:p>
          <a:p>
            <a:r>
              <a:rPr lang="de-DE" dirty="0"/>
              <a:t>Noten Lernen </a:t>
            </a:r>
            <a:r>
              <a:rPr lang="mr-IN" dirty="0"/>
              <a:t>–</a:t>
            </a:r>
            <a:r>
              <a:rPr lang="de-DE" dirty="0"/>
              <a:t> Musik</a:t>
            </a:r>
          </a:p>
          <a:p>
            <a:r>
              <a:rPr lang="de-DE" dirty="0"/>
              <a:t>Lärmampel </a:t>
            </a:r>
            <a:r>
              <a:rPr lang="mr-IN" dirty="0"/>
              <a:t>–</a:t>
            </a:r>
            <a:r>
              <a:rPr lang="de-DE" dirty="0"/>
              <a:t> Geräuschmessung im Klassenzimmer</a:t>
            </a:r>
          </a:p>
          <a:p>
            <a:r>
              <a:rPr lang="de-DE" dirty="0" err="1"/>
              <a:t>iMovie</a:t>
            </a:r>
            <a:r>
              <a:rPr lang="de-DE" dirty="0"/>
              <a:t> – Videoschnitt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2551814" y="238169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81635414"/>
      </p:ext>
    </p:extLst>
  </p:cSld>
  <p:clrMapOvr>
    <a:masterClrMapping/>
  </p:clrMapOvr>
</p:sld>
</file>

<file path=ppt/theme/theme1.xml><?xml version="1.0" encoding="utf-8"?>
<a:theme xmlns:a="http://schemas.openxmlformats.org/drawingml/2006/main" name="Kondensstreifen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0</TotalTime>
  <Words>241</Words>
  <Application>Microsoft Macintosh PowerPoint</Application>
  <PresentationFormat>Breitbild</PresentationFormat>
  <Paragraphs>59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Mangal</vt:lpstr>
      <vt:lpstr>Kondensstreifen</vt:lpstr>
      <vt:lpstr>iPads im Unterricht</vt:lpstr>
      <vt:lpstr>Felix Bracke</vt:lpstr>
      <vt:lpstr>Technische Voraussetzungen</vt:lpstr>
      <vt:lpstr>Überlegung:  iPad´s vs. Whiteboard</vt:lpstr>
      <vt:lpstr>iPads im gebärdensprachunterricht</vt:lpstr>
      <vt:lpstr>iPads im regelunterricht</vt:lpstr>
      <vt:lpstr>Eingesetzte apps</vt:lpstr>
    </vt:vector>
  </TitlesOfParts>
  <Company/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iPads im Unterricht</dc:title>
  <dc:creator>erichboro</dc:creator>
  <cp:lastModifiedBy>erichboro</cp:lastModifiedBy>
  <cp:revision>9</cp:revision>
  <dcterms:created xsi:type="dcterms:W3CDTF">2017-11-24T10:16:50Z</dcterms:created>
  <dcterms:modified xsi:type="dcterms:W3CDTF">2018-03-12T16:32:50Z</dcterms:modified>
</cp:coreProperties>
</file>